
<file path=[Content_Types].xml><?xml version="1.0" encoding="utf-8"?>
<Types xmlns="http://schemas.openxmlformats.org/package/2006/content-types">
  <Default Extension="fntdata" ContentType="application/x-fontdata"/>
  <Default Extension="gif" ContentType="image/gif"/>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3" r:id="rId1"/>
  </p:sldMasterIdLst>
  <p:notesMasterIdLst>
    <p:notesMasterId r:id="rId29"/>
  </p:notesMasterIdLst>
  <p:sldIdLst>
    <p:sldId id="256" r:id="rId2"/>
    <p:sldId id="258" r:id="rId3"/>
    <p:sldId id="259" r:id="rId4"/>
    <p:sldId id="297" r:id="rId5"/>
    <p:sldId id="299" r:id="rId6"/>
    <p:sldId id="261" r:id="rId7"/>
    <p:sldId id="298" r:id="rId8"/>
    <p:sldId id="302" r:id="rId9"/>
    <p:sldId id="308" r:id="rId10"/>
    <p:sldId id="306" r:id="rId11"/>
    <p:sldId id="307" r:id="rId12"/>
    <p:sldId id="311" r:id="rId13"/>
    <p:sldId id="313" r:id="rId14"/>
    <p:sldId id="260" r:id="rId15"/>
    <p:sldId id="310" r:id="rId16"/>
    <p:sldId id="314" r:id="rId17"/>
    <p:sldId id="315" r:id="rId18"/>
    <p:sldId id="317" r:id="rId19"/>
    <p:sldId id="316" r:id="rId20"/>
    <p:sldId id="323" r:id="rId21"/>
    <p:sldId id="319" r:id="rId22"/>
    <p:sldId id="318" r:id="rId23"/>
    <p:sldId id="320" r:id="rId24"/>
    <p:sldId id="324" r:id="rId25"/>
    <p:sldId id="325" r:id="rId26"/>
    <p:sldId id="275" r:id="rId27"/>
    <p:sldId id="276" r:id="rId28"/>
  </p:sldIdLst>
  <p:sldSz cx="9144000" cy="5143500" type="screen16x9"/>
  <p:notesSz cx="6858000" cy="9144000"/>
  <p:embeddedFontLst>
    <p:embeddedFont>
      <p:font typeface="Nunito Light" pitchFamily="2" charset="0"/>
      <p:regular r:id="rId30"/>
      <p:italic r:id="rId31"/>
    </p:embeddedFont>
    <p:embeddedFont>
      <p:font typeface="Open Sans" panose="020B0606030504020204" pitchFamily="34" charset="0"/>
      <p:regular r:id="rId32"/>
      <p:bold r:id="rId33"/>
      <p:italic r:id="rId34"/>
      <p:boldItalic r:id="rId35"/>
    </p:embeddedFont>
    <p:embeddedFont>
      <p:font typeface="Open Sans SemiBold" panose="020B0706030804020204" pitchFamily="34" charset="0"/>
      <p:bold r:id="rId36"/>
      <p:boldItalic r:id="rId37"/>
    </p:embeddedFont>
    <p:embeddedFont>
      <p:font typeface="Poppins" panose="00000500000000000000" pitchFamily="2" charset="0"/>
      <p:regular r:id="rId38"/>
      <p:bold r:id="rId39"/>
      <p:italic r:id="rId40"/>
      <p:boldItalic r:id="rId41"/>
    </p:embeddedFont>
    <p:embeddedFont>
      <p:font typeface="Poppins Medium" panose="00000600000000000000" pitchFamily="2" charset="0"/>
      <p:regular r:id="rId42"/>
      <p:bold r:id="rId43"/>
      <p:italic r:id="rId44"/>
      <p:boldItalic r:id="rId4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BD3F"/>
    <a:srgbClr val="A11F40"/>
    <a:srgbClr val="0075B3"/>
    <a:srgbClr val="75757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2A9BE32-4A79-4A45-7674-CFEAF8BEFBFB}" v="668" dt="2025-03-31T15:42:52.797"/>
    <p1510:client id="{E56C1850-7ECB-4444-8BDA-E0DB36EC84FE}" v="517" dt="2025-03-30T12:51:49.208"/>
    <p1510:client id="{FF06958D-CDB9-5391-28F6-2E3C9DA08035}" v="322" dt="2025-03-29T17:40:46.789"/>
  </p1510:revLst>
</p1510:revInfo>
</file>

<file path=ppt/tableStyles.xml><?xml version="1.0" encoding="utf-8"?>
<a:tblStyleLst xmlns:a="http://schemas.openxmlformats.org/drawingml/2006/main" def="{6E05125E-721D-4AB7-A39C-7FD1AE8E2A83}">
  <a:tblStyle styleId="{6E05125E-721D-4AB7-A39C-7FD1AE8E2A83}"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699B849C-8C92-4E5A-8EB0-1B0C28A7DFC3}"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0.fntdata"/><Relationship Id="rId21" Type="http://schemas.openxmlformats.org/officeDocument/2006/relationships/slide" Target="slides/slide20.xml"/><Relationship Id="rId34" Type="http://schemas.openxmlformats.org/officeDocument/2006/relationships/font" Target="fonts/font5.fntdata"/><Relationship Id="rId42" Type="http://schemas.openxmlformats.org/officeDocument/2006/relationships/font" Target="fonts/font13.fntdata"/><Relationship Id="rId47" Type="http://schemas.openxmlformats.org/officeDocument/2006/relationships/viewProps" Target="viewProps.xml"/><Relationship Id="rId50"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notesMaster" Target="notesMasters/notesMaster1.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font" Target="fonts/font11.fntdata"/><Relationship Id="rId45" Type="http://schemas.openxmlformats.org/officeDocument/2006/relationships/font" Target="fonts/font1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7.fntdata"/><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2.fntdata"/><Relationship Id="rId44" Type="http://schemas.openxmlformats.org/officeDocument/2006/relationships/font" Target="fonts/font1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font" Target="fonts/font6.fntdata"/><Relationship Id="rId43" Type="http://schemas.openxmlformats.org/officeDocument/2006/relationships/font" Target="fonts/font14.fntdata"/><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4.fntdata"/><Relationship Id="rId38" Type="http://schemas.openxmlformats.org/officeDocument/2006/relationships/font" Target="fonts/font9.fntdata"/><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a:extLst>
            <a:ext uri="{FF2B5EF4-FFF2-40B4-BE49-F238E27FC236}">
              <a16:creationId xmlns:a16="http://schemas.microsoft.com/office/drawing/2014/main" id="{D5349295-CBCB-1166-DC2B-4DA78C174D21}"/>
            </a:ext>
          </a:extLst>
        </p:cNvPr>
        <p:cNvGrpSpPr/>
        <p:nvPr/>
      </p:nvGrpSpPr>
      <p:grpSpPr>
        <a:xfrm>
          <a:off x="0" y="0"/>
          <a:ext cx="0" cy="0"/>
          <a:chOff x="0" y="0"/>
          <a:chExt cx="0" cy="0"/>
        </a:xfrm>
      </p:grpSpPr>
      <p:sp>
        <p:nvSpPr>
          <p:cNvPr id="259" name="Google Shape;259;g184d99d1a72_0_15:notes">
            <a:extLst>
              <a:ext uri="{FF2B5EF4-FFF2-40B4-BE49-F238E27FC236}">
                <a16:creationId xmlns:a16="http://schemas.microsoft.com/office/drawing/2014/main" id="{C213AF1C-952E-8C08-F08D-90E0D957D2A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184d99d1a72_0_15:notes">
            <a:extLst>
              <a:ext uri="{FF2B5EF4-FFF2-40B4-BE49-F238E27FC236}">
                <a16:creationId xmlns:a16="http://schemas.microsoft.com/office/drawing/2014/main" id="{7C716C43-D687-24A1-2E2F-475556CD7D9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702678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a:extLst>
            <a:ext uri="{FF2B5EF4-FFF2-40B4-BE49-F238E27FC236}">
              <a16:creationId xmlns:a16="http://schemas.microsoft.com/office/drawing/2014/main" id="{91C55864-0D89-24D2-FCFF-6CDEC600909A}"/>
            </a:ext>
          </a:extLst>
        </p:cNvPr>
        <p:cNvGrpSpPr/>
        <p:nvPr/>
      </p:nvGrpSpPr>
      <p:grpSpPr>
        <a:xfrm>
          <a:off x="0" y="0"/>
          <a:ext cx="0" cy="0"/>
          <a:chOff x="0" y="0"/>
          <a:chExt cx="0" cy="0"/>
        </a:xfrm>
      </p:grpSpPr>
      <p:sp>
        <p:nvSpPr>
          <p:cNvPr id="259" name="Google Shape;259;g184d99d1a72_0_15:notes">
            <a:extLst>
              <a:ext uri="{FF2B5EF4-FFF2-40B4-BE49-F238E27FC236}">
                <a16:creationId xmlns:a16="http://schemas.microsoft.com/office/drawing/2014/main" id="{A7D0CC3F-A0C2-A0E9-BEB9-F93B55C5812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184d99d1a72_0_15:notes">
            <a:extLst>
              <a:ext uri="{FF2B5EF4-FFF2-40B4-BE49-F238E27FC236}">
                <a16:creationId xmlns:a16="http://schemas.microsoft.com/office/drawing/2014/main" id="{5643DF3B-B3FB-19C3-9A43-EE8DD339BE0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312420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a:extLst>
            <a:ext uri="{FF2B5EF4-FFF2-40B4-BE49-F238E27FC236}">
              <a16:creationId xmlns:a16="http://schemas.microsoft.com/office/drawing/2014/main" id="{44D79DC1-CB59-39EF-F0D2-F2D62A861C0E}"/>
            </a:ext>
          </a:extLst>
        </p:cNvPr>
        <p:cNvGrpSpPr/>
        <p:nvPr/>
      </p:nvGrpSpPr>
      <p:grpSpPr>
        <a:xfrm>
          <a:off x="0" y="0"/>
          <a:ext cx="0" cy="0"/>
          <a:chOff x="0" y="0"/>
          <a:chExt cx="0" cy="0"/>
        </a:xfrm>
      </p:grpSpPr>
      <p:sp>
        <p:nvSpPr>
          <p:cNvPr id="259" name="Google Shape;259;g184d99d1a72_0_15:notes">
            <a:extLst>
              <a:ext uri="{FF2B5EF4-FFF2-40B4-BE49-F238E27FC236}">
                <a16:creationId xmlns:a16="http://schemas.microsoft.com/office/drawing/2014/main" id="{0877B411-DD44-A84C-E0B2-21283355BBD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184d99d1a72_0_15:notes">
            <a:extLst>
              <a:ext uri="{FF2B5EF4-FFF2-40B4-BE49-F238E27FC236}">
                <a16:creationId xmlns:a16="http://schemas.microsoft.com/office/drawing/2014/main" id="{8FAA1F83-38CB-77B3-D646-0259F8D2B81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51434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a:extLst>
            <a:ext uri="{FF2B5EF4-FFF2-40B4-BE49-F238E27FC236}">
              <a16:creationId xmlns:a16="http://schemas.microsoft.com/office/drawing/2014/main" id="{0ED571A8-F496-B9DA-6ACA-3670E65E1D3E}"/>
            </a:ext>
          </a:extLst>
        </p:cNvPr>
        <p:cNvGrpSpPr/>
        <p:nvPr/>
      </p:nvGrpSpPr>
      <p:grpSpPr>
        <a:xfrm>
          <a:off x="0" y="0"/>
          <a:ext cx="0" cy="0"/>
          <a:chOff x="0" y="0"/>
          <a:chExt cx="0" cy="0"/>
        </a:xfrm>
      </p:grpSpPr>
      <p:sp>
        <p:nvSpPr>
          <p:cNvPr id="288" name="Google Shape;288;g184d99d1a72_0_57:notes">
            <a:extLst>
              <a:ext uri="{FF2B5EF4-FFF2-40B4-BE49-F238E27FC236}">
                <a16:creationId xmlns:a16="http://schemas.microsoft.com/office/drawing/2014/main" id="{3BB22E58-01EB-27A8-5F81-5D02A174926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9" name="Google Shape;289;g184d99d1a72_0_57:notes">
            <a:extLst>
              <a:ext uri="{FF2B5EF4-FFF2-40B4-BE49-F238E27FC236}">
                <a16:creationId xmlns:a16="http://schemas.microsoft.com/office/drawing/2014/main" id="{2C7C17C2-1B18-52FA-A7D3-F965D05225B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689646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a:extLst>
            <a:ext uri="{FF2B5EF4-FFF2-40B4-BE49-F238E27FC236}">
              <a16:creationId xmlns:a16="http://schemas.microsoft.com/office/drawing/2014/main" id="{6365A1ED-EAE3-572D-F3BF-309AFF22D071}"/>
            </a:ext>
          </a:extLst>
        </p:cNvPr>
        <p:cNvGrpSpPr/>
        <p:nvPr/>
      </p:nvGrpSpPr>
      <p:grpSpPr>
        <a:xfrm>
          <a:off x="0" y="0"/>
          <a:ext cx="0" cy="0"/>
          <a:chOff x="0" y="0"/>
          <a:chExt cx="0" cy="0"/>
        </a:xfrm>
      </p:grpSpPr>
      <p:sp>
        <p:nvSpPr>
          <p:cNvPr id="288" name="Google Shape;288;g184d99d1a72_0_57:notes">
            <a:extLst>
              <a:ext uri="{FF2B5EF4-FFF2-40B4-BE49-F238E27FC236}">
                <a16:creationId xmlns:a16="http://schemas.microsoft.com/office/drawing/2014/main" id="{21D12DE2-E1F1-E7BC-959E-1183BAD7077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9" name="Google Shape;289;g184d99d1a72_0_57:notes">
            <a:extLst>
              <a:ext uri="{FF2B5EF4-FFF2-40B4-BE49-F238E27FC236}">
                <a16:creationId xmlns:a16="http://schemas.microsoft.com/office/drawing/2014/main" id="{47932DA4-FC4E-8DAB-E512-CA8E6971A81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739845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a:extLst>
            <a:ext uri="{FF2B5EF4-FFF2-40B4-BE49-F238E27FC236}">
              <a16:creationId xmlns:a16="http://schemas.microsoft.com/office/drawing/2014/main" id="{C63E69C8-9E02-BF7F-E284-0A0AF57C8261}"/>
            </a:ext>
          </a:extLst>
        </p:cNvPr>
        <p:cNvGrpSpPr/>
        <p:nvPr/>
      </p:nvGrpSpPr>
      <p:grpSpPr>
        <a:xfrm>
          <a:off x="0" y="0"/>
          <a:ext cx="0" cy="0"/>
          <a:chOff x="0" y="0"/>
          <a:chExt cx="0" cy="0"/>
        </a:xfrm>
      </p:grpSpPr>
      <p:sp>
        <p:nvSpPr>
          <p:cNvPr id="288" name="Google Shape;288;g184d99d1a72_0_57:notes">
            <a:extLst>
              <a:ext uri="{FF2B5EF4-FFF2-40B4-BE49-F238E27FC236}">
                <a16:creationId xmlns:a16="http://schemas.microsoft.com/office/drawing/2014/main" id="{858ADC06-ACE1-52B4-7556-0309102AF46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9" name="Google Shape;289;g184d99d1a72_0_57:notes">
            <a:extLst>
              <a:ext uri="{FF2B5EF4-FFF2-40B4-BE49-F238E27FC236}">
                <a16:creationId xmlns:a16="http://schemas.microsoft.com/office/drawing/2014/main" id="{523A0D52-47AA-D09E-D86F-2687F0E38D6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285750" indent="-285750" algn="just">
              <a:lnSpc>
                <a:spcPct val="150000"/>
              </a:lnSpc>
              <a:buFont typeface="Arial,Sans-Serif"/>
              <a:buChar char="•"/>
            </a:pPr>
            <a:r>
              <a:rPr lang="es-ES" b="1"/>
              <a:t>Cliente - Cliente</a:t>
            </a:r>
            <a:r>
              <a:rPr lang="es-ES"/>
              <a:t>: Un Cliente puede haber sido recomendado o no por otro Cliente, sin embargo, un cliente puede recomendar a varios clientes o a ninguno.</a:t>
            </a:r>
          </a:p>
          <a:p>
            <a:pPr marL="285750" indent="-285750" algn="just">
              <a:lnSpc>
                <a:spcPct val="150000"/>
              </a:lnSpc>
              <a:buFont typeface="Arial,Sans-Serif"/>
              <a:buChar char="•"/>
            </a:pPr>
            <a:r>
              <a:rPr lang="es-ES" b="1"/>
              <a:t>Cliente - Reserva</a:t>
            </a:r>
            <a:r>
              <a:rPr lang="es-ES"/>
              <a:t>: Un Cliente puede realizar una o más Reservas. La relación es uno a muchos, ya que un cliente puede tener varias reservas, pero cada reserva está asociada a un solo cliente.</a:t>
            </a:r>
          </a:p>
          <a:p>
            <a:pPr marL="285750" indent="-285750" algn="just">
              <a:lnSpc>
                <a:spcPct val="150000"/>
              </a:lnSpc>
              <a:buFont typeface="Arial,Sans-Serif"/>
              <a:buChar char="•"/>
            </a:pPr>
            <a:r>
              <a:rPr lang="es-ES" b="1"/>
              <a:t>Reserva - </a:t>
            </a:r>
            <a:r>
              <a:rPr lang="es-ES" b="1" err="1"/>
              <a:t>DetalleReserva</a:t>
            </a:r>
            <a:r>
              <a:rPr lang="es-ES"/>
              <a:t>: Una Reserva debe contener al menos un </a:t>
            </a:r>
            <a:r>
              <a:rPr lang="es-ES" err="1"/>
              <a:t>DetalleReserva</a:t>
            </a:r>
            <a:r>
              <a:rPr lang="es-ES"/>
              <a:t>. Cada </a:t>
            </a:r>
            <a:r>
              <a:rPr lang="es-ES" err="1"/>
              <a:t>DetalleReserva</a:t>
            </a:r>
            <a:r>
              <a:rPr lang="es-ES"/>
              <a:t> corresponde a una única reserva, ya que una reserva no puede existir sin al menos un producto reservado y un detalle de reserva no puede pertenecer a múltiples reservas.</a:t>
            </a:r>
          </a:p>
          <a:p>
            <a:pPr marL="285750" indent="-285750" algn="just">
              <a:lnSpc>
                <a:spcPct val="150000"/>
              </a:lnSpc>
              <a:buFont typeface="Arial,Sans-Serif"/>
              <a:buChar char="•"/>
            </a:pPr>
            <a:r>
              <a:rPr lang="es-ES" b="1" err="1"/>
              <a:t>DetalleReserva</a:t>
            </a:r>
            <a:r>
              <a:rPr lang="es-ES" b="1"/>
              <a:t> - Producto:</a:t>
            </a:r>
            <a:r>
              <a:rPr lang="es-ES"/>
              <a:t> Cada </a:t>
            </a:r>
            <a:r>
              <a:rPr lang="es-ES" err="1"/>
              <a:t>DetalleReserva</a:t>
            </a:r>
            <a:r>
              <a:rPr lang="es-ES"/>
              <a:t> está asociada a uno o varios Productos. Esto establece que cada detalle de la reserva especifica qué producto figura en la reserva y la cantidad de cada uno, ya sea un libro o material de papelería.</a:t>
            </a:r>
          </a:p>
        </p:txBody>
      </p:sp>
    </p:spTree>
    <p:extLst>
      <p:ext uri="{BB962C8B-B14F-4D97-AF65-F5344CB8AC3E}">
        <p14:creationId xmlns:p14="http://schemas.microsoft.com/office/powerpoint/2010/main" val="10082489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a:extLst>
            <a:ext uri="{FF2B5EF4-FFF2-40B4-BE49-F238E27FC236}">
              <a16:creationId xmlns:a16="http://schemas.microsoft.com/office/drawing/2014/main" id="{07755CE7-28A0-BA6D-CE3E-4BCEBBCB381D}"/>
            </a:ext>
          </a:extLst>
        </p:cNvPr>
        <p:cNvGrpSpPr/>
        <p:nvPr/>
      </p:nvGrpSpPr>
      <p:grpSpPr>
        <a:xfrm>
          <a:off x="0" y="0"/>
          <a:ext cx="0" cy="0"/>
          <a:chOff x="0" y="0"/>
          <a:chExt cx="0" cy="0"/>
        </a:xfrm>
      </p:grpSpPr>
      <p:sp>
        <p:nvSpPr>
          <p:cNvPr id="228" name="Google Shape;228;g54dda1946d_6_308:notes">
            <a:extLst>
              <a:ext uri="{FF2B5EF4-FFF2-40B4-BE49-F238E27FC236}">
                <a16:creationId xmlns:a16="http://schemas.microsoft.com/office/drawing/2014/main" id="{C1D69B9A-E171-6D39-3EB6-BA612EEA0F0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g54dda1946d_6_308:notes">
            <a:extLst>
              <a:ext uri="{FF2B5EF4-FFF2-40B4-BE49-F238E27FC236}">
                <a16:creationId xmlns:a16="http://schemas.microsoft.com/office/drawing/2014/main" id="{C47EE2B2-6E0E-C28B-2394-31940B7B1E5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7405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a:extLst>
            <a:ext uri="{FF2B5EF4-FFF2-40B4-BE49-F238E27FC236}">
              <a16:creationId xmlns:a16="http://schemas.microsoft.com/office/drawing/2014/main" id="{9C11F664-97D1-506C-AE4E-11B17E800AA7}"/>
            </a:ext>
          </a:extLst>
        </p:cNvPr>
        <p:cNvGrpSpPr/>
        <p:nvPr/>
      </p:nvGrpSpPr>
      <p:grpSpPr>
        <a:xfrm>
          <a:off x="0" y="0"/>
          <a:ext cx="0" cy="0"/>
          <a:chOff x="0" y="0"/>
          <a:chExt cx="0" cy="0"/>
        </a:xfrm>
      </p:grpSpPr>
      <p:sp>
        <p:nvSpPr>
          <p:cNvPr id="288" name="Google Shape;288;g184d99d1a72_0_57:notes">
            <a:extLst>
              <a:ext uri="{FF2B5EF4-FFF2-40B4-BE49-F238E27FC236}">
                <a16:creationId xmlns:a16="http://schemas.microsoft.com/office/drawing/2014/main" id="{DCE75D09-85E9-78E4-926C-85A8CE663F6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9" name="Google Shape;289;g184d99d1a72_0_57:notes">
            <a:extLst>
              <a:ext uri="{FF2B5EF4-FFF2-40B4-BE49-F238E27FC236}">
                <a16:creationId xmlns:a16="http://schemas.microsoft.com/office/drawing/2014/main" id="{EFC8E681-59DF-34E5-FF2C-A041701EB3A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411955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a:extLst>
            <a:ext uri="{FF2B5EF4-FFF2-40B4-BE49-F238E27FC236}">
              <a16:creationId xmlns:a16="http://schemas.microsoft.com/office/drawing/2014/main" id="{BAA36240-17F1-3B9E-B6F7-D40415AED049}"/>
            </a:ext>
          </a:extLst>
        </p:cNvPr>
        <p:cNvGrpSpPr/>
        <p:nvPr/>
      </p:nvGrpSpPr>
      <p:grpSpPr>
        <a:xfrm>
          <a:off x="0" y="0"/>
          <a:ext cx="0" cy="0"/>
          <a:chOff x="0" y="0"/>
          <a:chExt cx="0" cy="0"/>
        </a:xfrm>
      </p:grpSpPr>
      <p:sp>
        <p:nvSpPr>
          <p:cNvPr id="228" name="Google Shape;228;g54dda1946d_6_308:notes">
            <a:extLst>
              <a:ext uri="{FF2B5EF4-FFF2-40B4-BE49-F238E27FC236}">
                <a16:creationId xmlns:a16="http://schemas.microsoft.com/office/drawing/2014/main" id="{E424A50C-EB3E-6D52-A247-2F8A748B850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g54dda1946d_6_308:notes">
            <a:extLst>
              <a:ext uri="{FF2B5EF4-FFF2-40B4-BE49-F238E27FC236}">
                <a16:creationId xmlns:a16="http://schemas.microsoft.com/office/drawing/2014/main" id="{E84EC1B4-40A4-09E6-A782-98654D56773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868212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5">
          <a:extLst>
            <a:ext uri="{FF2B5EF4-FFF2-40B4-BE49-F238E27FC236}">
              <a16:creationId xmlns:a16="http://schemas.microsoft.com/office/drawing/2014/main" id="{2E0D08C3-0859-23EA-CF95-28D948C568EE}"/>
            </a:ext>
          </a:extLst>
        </p:cNvPr>
        <p:cNvGrpSpPr/>
        <p:nvPr/>
      </p:nvGrpSpPr>
      <p:grpSpPr>
        <a:xfrm>
          <a:off x="0" y="0"/>
          <a:ext cx="0" cy="0"/>
          <a:chOff x="0" y="0"/>
          <a:chExt cx="0" cy="0"/>
        </a:xfrm>
      </p:grpSpPr>
      <p:sp>
        <p:nvSpPr>
          <p:cNvPr id="526" name="Google Shape;526;g25cd201d821_0_25:notes">
            <a:extLst>
              <a:ext uri="{FF2B5EF4-FFF2-40B4-BE49-F238E27FC236}">
                <a16:creationId xmlns:a16="http://schemas.microsoft.com/office/drawing/2014/main" id="{32AF2BE3-BAB5-06BF-F29B-82CDF1BCA77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7" name="Google Shape;527;g25cd201d821_0_25:notes">
            <a:extLst>
              <a:ext uri="{FF2B5EF4-FFF2-40B4-BE49-F238E27FC236}">
                <a16:creationId xmlns:a16="http://schemas.microsoft.com/office/drawing/2014/main" id="{F8088409-CE9F-062F-7BED-C4D6DE76C40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305171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5">
          <a:extLst>
            <a:ext uri="{FF2B5EF4-FFF2-40B4-BE49-F238E27FC236}">
              <a16:creationId xmlns:a16="http://schemas.microsoft.com/office/drawing/2014/main" id="{B350526C-0280-1EF3-1E11-4DCF305D5BE2}"/>
            </a:ext>
          </a:extLst>
        </p:cNvPr>
        <p:cNvGrpSpPr/>
        <p:nvPr/>
      </p:nvGrpSpPr>
      <p:grpSpPr>
        <a:xfrm>
          <a:off x="0" y="0"/>
          <a:ext cx="0" cy="0"/>
          <a:chOff x="0" y="0"/>
          <a:chExt cx="0" cy="0"/>
        </a:xfrm>
      </p:grpSpPr>
      <p:sp>
        <p:nvSpPr>
          <p:cNvPr id="526" name="Google Shape;526;g25cd201d821_0_25:notes">
            <a:extLst>
              <a:ext uri="{FF2B5EF4-FFF2-40B4-BE49-F238E27FC236}">
                <a16:creationId xmlns:a16="http://schemas.microsoft.com/office/drawing/2014/main" id="{0B0D7449-17D6-6BA3-C8D7-55C5F918852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7" name="Google Shape;527;g25cd201d821_0_25:notes">
            <a:extLst>
              <a:ext uri="{FF2B5EF4-FFF2-40B4-BE49-F238E27FC236}">
                <a16:creationId xmlns:a16="http://schemas.microsoft.com/office/drawing/2014/main" id="{9C5ADDCB-33C4-E2F7-16BA-8A94099AFF1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6082671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a:extLst>
            <a:ext uri="{FF2B5EF4-FFF2-40B4-BE49-F238E27FC236}">
              <a16:creationId xmlns:a16="http://schemas.microsoft.com/office/drawing/2014/main" id="{28BC3307-84FB-F380-3869-2353791926BC}"/>
            </a:ext>
          </a:extLst>
        </p:cNvPr>
        <p:cNvGrpSpPr/>
        <p:nvPr/>
      </p:nvGrpSpPr>
      <p:grpSpPr>
        <a:xfrm>
          <a:off x="0" y="0"/>
          <a:ext cx="0" cy="0"/>
          <a:chOff x="0" y="0"/>
          <a:chExt cx="0" cy="0"/>
        </a:xfrm>
      </p:grpSpPr>
      <p:sp>
        <p:nvSpPr>
          <p:cNvPr id="228" name="Google Shape;228;g54dda1946d_6_308:notes">
            <a:extLst>
              <a:ext uri="{FF2B5EF4-FFF2-40B4-BE49-F238E27FC236}">
                <a16:creationId xmlns:a16="http://schemas.microsoft.com/office/drawing/2014/main" id="{0158B988-4612-46EB-7EF0-CB3DDE5D76C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g54dda1946d_6_308:notes">
            <a:extLst>
              <a:ext uri="{FF2B5EF4-FFF2-40B4-BE49-F238E27FC236}">
                <a16:creationId xmlns:a16="http://schemas.microsoft.com/office/drawing/2014/main" id="{CACED0D0-E23E-D619-58C3-1204FB8D7E0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2678628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5">
          <a:extLst>
            <a:ext uri="{FF2B5EF4-FFF2-40B4-BE49-F238E27FC236}">
              <a16:creationId xmlns:a16="http://schemas.microsoft.com/office/drawing/2014/main" id="{4B9EAD5B-33A3-10A8-15ED-00C79E08CE35}"/>
            </a:ext>
          </a:extLst>
        </p:cNvPr>
        <p:cNvGrpSpPr/>
        <p:nvPr/>
      </p:nvGrpSpPr>
      <p:grpSpPr>
        <a:xfrm>
          <a:off x="0" y="0"/>
          <a:ext cx="0" cy="0"/>
          <a:chOff x="0" y="0"/>
          <a:chExt cx="0" cy="0"/>
        </a:xfrm>
      </p:grpSpPr>
      <p:sp>
        <p:nvSpPr>
          <p:cNvPr id="526" name="Google Shape;526;g25cd201d821_0_25:notes">
            <a:extLst>
              <a:ext uri="{FF2B5EF4-FFF2-40B4-BE49-F238E27FC236}">
                <a16:creationId xmlns:a16="http://schemas.microsoft.com/office/drawing/2014/main" id="{97F4534C-5393-B64C-7E3F-01CF8168758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7" name="Google Shape;527;g25cd201d821_0_25:notes">
            <a:extLst>
              <a:ext uri="{FF2B5EF4-FFF2-40B4-BE49-F238E27FC236}">
                <a16:creationId xmlns:a16="http://schemas.microsoft.com/office/drawing/2014/main" id="{E7DDEA06-C736-92AC-0064-3FC35C634DE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3068240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g135e18421cc_13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 name="Google Shape;492;g135e18421cc_13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5"/>
        <p:cNvGrpSpPr/>
        <p:nvPr/>
      </p:nvGrpSpPr>
      <p:grpSpPr>
        <a:xfrm>
          <a:off x="0" y="0"/>
          <a:ext cx="0" cy="0"/>
          <a:chOff x="0" y="0"/>
          <a:chExt cx="0" cy="0"/>
        </a:xfrm>
      </p:grpSpPr>
      <p:sp>
        <p:nvSpPr>
          <p:cNvPr id="526" name="Google Shape;526;g25cd201d821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7" name="Google Shape;527;g25cd201d821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a:extLst>
            <a:ext uri="{FF2B5EF4-FFF2-40B4-BE49-F238E27FC236}">
              <a16:creationId xmlns:a16="http://schemas.microsoft.com/office/drawing/2014/main" id="{7CD1CD71-29BE-0266-9941-736D31EDE8E9}"/>
            </a:ext>
          </a:extLst>
        </p:cNvPr>
        <p:cNvGrpSpPr/>
        <p:nvPr/>
      </p:nvGrpSpPr>
      <p:grpSpPr>
        <a:xfrm>
          <a:off x="0" y="0"/>
          <a:ext cx="0" cy="0"/>
          <a:chOff x="0" y="0"/>
          <a:chExt cx="0" cy="0"/>
        </a:xfrm>
      </p:grpSpPr>
      <p:sp>
        <p:nvSpPr>
          <p:cNvPr id="218" name="Google Shape;218;g54dda1946d_6_322:notes">
            <a:extLst>
              <a:ext uri="{FF2B5EF4-FFF2-40B4-BE49-F238E27FC236}">
                <a16:creationId xmlns:a16="http://schemas.microsoft.com/office/drawing/2014/main" id="{DAD39B3F-7C9E-D90F-C26F-98FB64856A8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54dda1946d_6_322:notes">
            <a:extLst>
              <a:ext uri="{FF2B5EF4-FFF2-40B4-BE49-F238E27FC236}">
                <a16:creationId xmlns:a16="http://schemas.microsoft.com/office/drawing/2014/main" id="{F4E64C66-4628-D37D-F503-B1D3D07DC5C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500066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a:extLst>
            <a:ext uri="{FF2B5EF4-FFF2-40B4-BE49-F238E27FC236}">
              <a16:creationId xmlns:a16="http://schemas.microsoft.com/office/drawing/2014/main" id="{832EBFD5-F2CF-8CE2-D917-4D2F42C66D9E}"/>
            </a:ext>
          </a:extLst>
        </p:cNvPr>
        <p:cNvGrpSpPr/>
        <p:nvPr/>
      </p:nvGrpSpPr>
      <p:grpSpPr>
        <a:xfrm>
          <a:off x="0" y="0"/>
          <a:ext cx="0" cy="0"/>
          <a:chOff x="0" y="0"/>
          <a:chExt cx="0" cy="0"/>
        </a:xfrm>
      </p:grpSpPr>
      <p:sp>
        <p:nvSpPr>
          <p:cNvPr id="228" name="Google Shape;228;g54dda1946d_6_308:notes">
            <a:extLst>
              <a:ext uri="{FF2B5EF4-FFF2-40B4-BE49-F238E27FC236}">
                <a16:creationId xmlns:a16="http://schemas.microsoft.com/office/drawing/2014/main" id="{BEE31643-8D21-5A81-3016-698E09C5659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g54dda1946d_6_308:notes">
            <a:extLst>
              <a:ext uri="{FF2B5EF4-FFF2-40B4-BE49-F238E27FC236}">
                <a16:creationId xmlns:a16="http://schemas.microsoft.com/office/drawing/2014/main" id="{E18CD1A0-1442-B6F5-C6FE-08E4589EB87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908385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25cd201d821_0_274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 name="Google Shape;241;g25cd201d821_0_274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a:extLst>
            <a:ext uri="{FF2B5EF4-FFF2-40B4-BE49-F238E27FC236}">
              <a16:creationId xmlns:a16="http://schemas.microsoft.com/office/drawing/2014/main" id="{39E866D1-3BF3-A2E7-27E4-50B178E0BD85}"/>
            </a:ext>
          </a:extLst>
        </p:cNvPr>
        <p:cNvGrpSpPr/>
        <p:nvPr/>
      </p:nvGrpSpPr>
      <p:grpSpPr>
        <a:xfrm>
          <a:off x="0" y="0"/>
          <a:ext cx="0" cy="0"/>
          <a:chOff x="0" y="0"/>
          <a:chExt cx="0" cy="0"/>
        </a:xfrm>
      </p:grpSpPr>
      <p:sp>
        <p:nvSpPr>
          <p:cNvPr id="288" name="Google Shape;288;g184d99d1a72_0_57:notes">
            <a:extLst>
              <a:ext uri="{FF2B5EF4-FFF2-40B4-BE49-F238E27FC236}">
                <a16:creationId xmlns:a16="http://schemas.microsoft.com/office/drawing/2014/main" id="{CA3DE3BE-0D7B-7D8B-257A-09CBA63E1C6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9" name="Google Shape;289;g184d99d1a72_0_57:notes">
            <a:extLst>
              <a:ext uri="{FF2B5EF4-FFF2-40B4-BE49-F238E27FC236}">
                <a16:creationId xmlns:a16="http://schemas.microsoft.com/office/drawing/2014/main" id="{F769FD3D-28B8-BE6B-9E8C-D1AE0206DD6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87963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a:extLst>
            <a:ext uri="{FF2B5EF4-FFF2-40B4-BE49-F238E27FC236}">
              <a16:creationId xmlns:a16="http://schemas.microsoft.com/office/drawing/2014/main" id="{3855EE96-8FE6-C2BE-C8AA-4971D6677931}"/>
            </a:ext>
          </a:extLst>
        </p:cNvPr>
        <p:cNvGrpSpPr/>
        <p:nvPr/>
      </p:nvGrpSpPr>
      <p:grpSpPr>
        <a:xfrm>
          <a:off x="0" y="0"/>
          <a:ext cx="0" cy="0"/>
          <a:chOff x="0" y="0"/>
          <a:chExt cx="0" cy="0"/>
        </a:xfrm>
      </p:grpSpPr>
      <p:sp>
        <p:nvSpPr>
          <p:cNvPr id="288" name="Google Shape;288;g184d99d1a72_0_57:notes">
            <a:extLst>
              <a:ext uri="{FF2B5EF4-FFF2-40B4-BE49-F238E27FC236}">
                <a16:creationId xmlns:a16="http://schemas.microsoft.com/office/drawing/2014/main" id="{5E4DD5A7-27DB-BCEF-6627-6B0DA04E011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9" name="Google Shape;289;g184d99d1a72_0_57:notes">
            <a:extLst>
              <a:ext uri="{FF2B5EF4-FFF2-40B4-BE49-F238E27FC236}">
                <a16:creationId xmlns:a16="http://schemas.microsoft.com/office/drawing/2014/main" id="{8032B8FC-C73E-0369-B5FB-42E7070023F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812331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a:extLst>
            <a:ext uri="{FF2B5EF4-FFF2-40B4-BE49-F238E27FC236}">
              <a16:creationId xmlns:a16="http://schemas.microsoft.com/office/drawing/2014/main" id="{94C2A9C1-21E3-8AE0-6FA7-27FD8C22B529}"/>
            </a:ext>
          </a:extLst>
        </p:cNvPr>
        <p:cNvGrpSpPr/>
        <p:nvPr/>
      </p:nvGrpSpPr>
      <p:grpSpPr>
        <a:xfrm>
          <a:off x="0" y="0"/>
          <a:ext cx="0" cy="0"/>
          <a:chOff x="0" y="0"/>
          <a:chExt cx="0" cy="0"/>
        </a:xfrm>
      </p:grpSpPr>
      <p:sp>
        <p:nvSpPr>
          <p:cNvPr id="259" name="Google Shape;259;g184d99d1a72_0_15:notes">
            <a:extLst>
              <a:ext uri="{FF2B5EF4-FFF2-40B4-BE49-F238E27FC236}">
                <a16:creationId xmlns:a16="http://schemas.microsoft.com/office/drawing/2014/main" id="{48205030-396F-2FE8-F754-13D2E176306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184d99d1a72_0_15:notes">
            <a:extLst>
              <a:ext uri="{FF2B5EF4-FFF2-40B4-BE49-F238E27FC236}">
                <a16:creationId xmlns:a16="http://schemas.microsoft.com/office/drawing/2014/main" id="{3BB2D338-A65C-AF16-3812-69EFEAB924A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878382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s://bit.ly/3A1uf1Q"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a:spLocks noGrp="1"/>
          </p:cNvSpPr>
          <p:nvPr>
            <p:ph type="pic" idx="2"/>
          </p:nvPr>
        </p:nvSpPr>
        <p:spPr>
          <a:xfrm>
            <a:off x="0" y="0"/>
            <a:ext cx="9144000" cy="5143500"/>
          </a:xfrm>
          <a:prstGeom prst="rect">
            <a:avLst/>
          </a:prstGeom>
          <a:noFill/>
          <a:ln>
            <a:noFill/>
          </a:ln>
        </p:spPr>
      </p:sp>
      <p:sp>
        <p:nvSpPr>
          <p:cNvPr id="10" name="Google Shape;10;p2"/>
          <p:cNvSpPr txBox="1">
            <a:spLocks noGrp="1"/>
          </p:cNvSpPr>
          <p:nvPr>
            <p:ph type="ctrTitle"/>
          </p:nvPr>
        </p:nvSpPr>
        <p:spPr>
          <a:xfrm>
            <a:off x="4886275" y="1440525"/>
            <a:ext cx="3544500" cy="1861800"/>
          </a:xfrm>
          <a:prstGeom prst="rect">
            <a:avLst/>
          </a:prstGeom>
        </p:spPr>
        <p:txBody>
          <a:bodyPr spcFirstLastPara="1" wrap="square" lIns="91425" tIns="91425" rIns="91425" bIns="91425" anchor="b" anchorCtr="0">
            <a:noAutofit/>
          </a:bodyPr>
          <a:lstStyle>
            <a:lvl1pPr lvl="0" algn="r">
              <a:lnSpc>
                <a:spcPct val="90000"/>
              </a:lnSpc>
              <a:spcBef>
                <a:spcPts val="0"/>
              </a:spcBef>
              <a:spcAft>
                <a:spcPts val="0"/>
              </a:spcAft>
              <a:buClr>
                <a:srgbClr val="191919"/>
              </a:buClr>
              <a:buSzPts val="5200"/>
              <a:buNone/>
              <a:defRPr sz="40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1" name="Google Shape;11;p2"/>
          <p:cNvSpPr txBox="1">
            <a:spLocks noGrp="1"/>
          </p:cNvSpPr>
          <p:nvPr>
            <p:ph type="subTitle" idx="1"/>
          </p:nvPr>
        </p:nvSpPr>
        <p:spPr>
          <a:xfrm>
            <a:off x="4886275" y="3313275"/>
            <a:ext cx="3544500" cy="389700"/>
          </a:xfrm>
          <a:prstGeom prst="rect">
            <a:avLst/>
          </a:prstGeom>
        </p:spPr>
        <p:txBody>
          <a:bodyPr spcFirstLastPara="1" wrap="square" lIns="91425" tIns="91425" rIns="91425" bIns="91425" anchor="t" anchorCtr="0">
            <a:noAutofit/>
          </a:bodyPr>
          <a:lstStyle>
            <a:lvl1pPr lvl="0" algn="r">
              <a:lnSpc>
                <a:spcPct val="100000"/>
              </a:lnSpc>
              <a:spcBef>
                <a:spcPts val="0"/>
              </a:spcBef>
              <a:spcAft>
                <a:spcPts val="0"/>
              </a:spcAft>
              <a:buSzPts val="1200"/>
              <a:buNone/>
              <a:defRPr sz="1500">
                <a:solidFill>
                  <a:schemeClr val="dk2"/>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4"/>
        <p:cNvGrpSpPr/>
        <p:nvPr/>
      </p:nvGrpSpPr>
      <p:grpSpPr>
        <a:xfrm>
          <a:off x="0" y="0"/>
          <a:ext cx="0" cy="0"/>
          <a:chOff x="0" y="0"/>
          <a:chExt cx="0" cy="0"/>
        </a:xfrm>
      </p:grpSpPr>
      <p:sp>
        <p:nvSpPr>
          <p:cNvPr id="55" name="Google Shape;55;p11"/>
          <p:cNvSpPr txBox="1">
            <a:spLocks noGrp="1"/>
          </p:cNvSpPr>
          <p:nvPr>
            <p:ph type="title" hasCustomPrompt="1"/>
          </p:nvPr>
        </p:nvSpPr>
        <p:spPr>
          <a:xfrm>
            <a:off x="4193875" y="1731448"/>
            <a:ext cx="4236900" cy="867300"/>
          </a:xfrm>
          <a:prstGeom prst="rect">
            <a:avLst/>
          </a:prstGeom>
        </p:spPr>
        <p:txBody>
          <a:bodyPr spcFirstLastPara="1" wrap="square" lIns="91425" tIns="91425" rIns="91425" bIns="91425" anchor="b" anchorCtr="0">
            <a:noAutofit/>
          </a:bodyPr>
          <a:lstStyle>
            <a:lvl1pPr lvl="0" algn="r">
              <a:spcBef>
                <a:spcPts val="0"/>
              </a:spcBef>
              <a:spcAft>
                <a:spcPts val="0"/>
              </a:spcAft>
              <a:buSzPts val="9600"/>
              <a:buNone/>
              <a:defRPr sz="5000">
                <a:solidFill>
                  <a:schemeClr val="accent1"/>
                </a:solidFill>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56" name="Google Shape;56;p11"/>
          <p:cNvSpPr txBox="1">
            <a:spLocks noGrp="1"/>
          </p:cNvSpPr>
          <p:nvPr>
            <p:ph type="subTitle" idx="1"/>
          </p:nvPr>
        </p:nvSpPr>
        <p:spPr>
          <a:xfrm>
            <a:off x="4193875" y="2737350"/>
            <a:ext cx="4236900" cy="674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600"/>
              <a:buNone/>
              <a:defRPr sz="15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57" name="Google Shape;57;p11"/>
          <p:cNvSpPr>
            <a:spLocks noGrp="1"/>
          </p:cNvSpPr>
          <p:nvPr>
            <p:ph type="pic" idx="2"/>
          </p:nvPr>
        </p:nvSpPr>
        <p:spPr>
          <a:xfrm>
            <a:off x="12" y="0"/>
            <a:ext cx="3526800" cy="5143500"/>
          </a:xfrm>
          <a:prstGeom prst="rect">
            <a:avLst/>
          </a:prstGeom>
          <a:noFill/>
          <a:ln>
            <a:noFill/>
          </a:ln>
        </p:spPr>
      </p:sp>
      <p:sp>
        <p:nvSpPr>
          <p:cNvPr id="58" name="Google Shape;58;p11"/>
          <p:cNvSpPr/>
          <p:nvPr/>
        </p:nvSpPr>
        <p:spPr>
          <a:xfrm rot="-5400000" flipH="1">
            <a:off x="7998525" y="4078275"/>
            <a:ext cx="2536800" cy="2553000"/>
          </a:xfrm>
          <a:prstGeom prst="pie">
            <a:avLst>
              <a:gd name="adj1" fmla="val 10768495"/>
              <a:gd name="adj2" fmla="val 16199921"/>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59" name="Google Shape;59;p11"/>
          <p:cNvSpPr/>
          <p:nvPr/>
        </p:nvSpPr>
        <p:spPr>
          <a:xfrm rot="5400000" flipH="1">
            <a:off x="5462275" y="-1431750"/>
            <a:ext cx="1700100" cy="2119800"/>
          </a:xfrm>
          <a:prstGeom prst="pie">
            <a:avLst>
              <a:gd name="adj1" fmla="val 5413781"/>
              <a:gd name="adj2" fmla="val 16187841"/>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60"/>
        <p:cNvGrpSpPr/>
        <p:nvPr/>
      </p:nvGrpSpPr>
      <p:grpSpPr>
        <a:xfrm>
          <a:off x="0" y="0"/>
          <a:ext cx="0" cy="0"/>
          <a:chOff x="0" y="0"/>
          <a:chExt cx="0" cy="0"/>
        </a:xfrm>
      </p:grpSpPr>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61"/>
        <p:cNvGrpSpPr/>
        <p:nvPr/>
      </p:nvGrpSpPr>
      <p:grpSpPr>
        <a:xfrm>
          <a:off x="0" y="0"/>
          <a:ext cx="0" cy="0"/>
          <a:chOff x="0" y="0"/>
          <a:chExt cx="0" cy="0"/>
        </a:xfrm>
      </p:grpSpPr>
      <p:sp>
        <p:nvSpPr>
          <p:cNvPr id="62" name="Google Shape;62;p13"/>
          <p:cNvSpPr txBox="1">
            <a:spLocks noGrp="1"/>
          </p:cNvSpPr>
          <p:nvPr>
            <p:ph type="title" hasCustomPrompt="1"/>
          </p:nvPr>
        </p:nvSpPr>
        <p:spPr>
          <a:xfrm>
            <a:off x="1586900" y="1498558"/>
            <a:ext cx="7347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27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3" name="Google Shape;63;p13"/>
          <p:cNvSpPr txBox="1">
            <a:spLocks noGrp="1"/>
          </p:cNvSpPr>
          <p:nvPr>
            <p:ph type="title" idx="2" hasCustomPrompt="1"/>
          </p:nvPr>
        </p:nvSpPr>
        <p:spPr>
          <a:xfrm>
            <a:off x="1582975" y="3060391"/>
            <a:ext cx="7347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27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4" name="Google Shape;64;p13"/>
          <p:cNvSpPr txBox="1">
            <a:spLocks noGrp="1"/>
          </p:cNvSpPr>
          <p:nvPr>
            <p:ph type="title" idx="3" hasCustomPrompt="1"/>
          </p:nvPr>
        </p:nvSpPr>
        <p:spPr>
          <a:xfrm>
            <a:off x="4206050" y="1498558"/>
            <a:ext cx="7347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27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5" name="Google Shape;65;p13"/>
          <p:cNvSpPr txBox="1">
            <a:spLocks noGrp="1"/>
          </p:cNvSpPr>
          <p:nvPr>
            <p:ph type="title" idx="4" hasCustomPrompt="1"/>
          </p:nvPr>
        </p:nvSpPr>
        <p:spPr>
          <a:xfrm>
            <a:off x="4202125" y="3060391"/>
            <a:ext cx="7347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27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6" name="Google Shape;66;p13"/>
          <p:cNvSpPr txBox="1">
            <a:spLocks noGrp="1"/>
          </p:cNvSpPr>
          <p:nvPr>
            <p:ph type="title" idx="5" hasCustomPrompt="1"/>
          </p:nvPr>
        </p:nvSpPr>
        <p:spPr>
          <a:xfrm>
            <a:off x="6833050" y="1498558"/>
            <a:ext cx="7347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27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7" name="Google Shape;67;p13"/>
          <p:cNvSpPr txBox="1">
            <a:spLocks noGrp="1"/>
          </p:cNvSpPr>
          <p:nvPr>
            <p:ph type="title" idx="6" hasCustomPrompt="1"/>
          </p:nvPr>
        </p:nvSpPr>
        <p:spPr>
          <a:xfrm>
            <a:off x="6829125" y="3060391"/>
            <a:ext cx="7347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27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8" name="Google Shape;68;p13"/>
          <p:cNvSpPr txBox="1">
            <a:spLocks noGrp="1"/>
          </p:cNvSpPr>
          <p:nvPr>
            <p:ph type="subTitle" idx="1"/>
          </p:nvPr>
        </p:nvSpPr>
        <p:spPr>
          <a:xfrm>
            <a:off x="721400" y="2082850"/>
            <a:ext cx="2465700" cy="478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Poppins Medium"/>
              <a:buNone/>
              <a:defRPr sz="1800">
                <a:solidFill>
                  <a:schemeClr val="dk1"/>
                </a:solidFill>
                <a:latin typeface="Poppins Medium"/>
                <a:ea typeface="Poppins Medium"/>
                <a:cs typeface="Poppins Medium"/>
                <a:sym typeface="Poppins Medium"/>
              </a:defRPr>
            </a:lvl1pPr>
            <a:lvl2pPr lvl="1" rtl="0">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2pPr>
            <a:lvl3pPr lvl="2" rtl="0">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3pPr>
            <a:lvl4pPr lvl="3" rtl="0">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4pPr>
            <a:lvl5pPr lvl="4" rtl="0">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5pPr>
            <a:lvl6pPr lvl="5" rtl="0">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6pPr>
            <a:lvl7pPr lvl="6" rtl="0">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7pPr>
            <a:lvl8pPr lvl="7" rtl="0">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8pPr>
            <a:lvl9pPr lvl="8" rtl="0">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9pPr>
          </a:lstStyle>
          <a:p>
            <a:endParaRPr/>
          </a:p>
        </p:txBody>
      </p:sp>
      <p:sp>
        <p:nvSpPr>
          <p:cNvPr id="69" name="Google Shape;69;p13"/>
          <p:cNvSpPr txBox="1">
            <a:spLocks noGrp="1"/>
          </p:cNvSpPr>
          <p:nvPr>
            <p:ph type="subTitle" idx="7"/>
          </p:nvPr>
        </p:nvSpPr>
        <p:spPr>
          <a:xfrm>
            <a:off x="3344475" y="2082850"/>
            <a:ext cx="2465700" cy="478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Poppins Medium"/>
              <a:buNone/>
              <a:defRPr sz="1800">
                <a:solidFill>
                  <a:schemeClr val="dk1"/>
                </a:solidFill>
                <a:latin typeface="Poppins Medium"/>
                <a:ea typeface="Poppins Medium"/>
                <a:cs typeface="Poppins Medium"/>
                <a:sym typeface="Poppins Medium"/>
              </a:defRPr>
            </a:lvl1pPr>
            <a:lvl2pPr lvl="1" rtl="0">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2pPr>
            <a:lvl3pPr lvl="2" rtl="0">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3pPr>
            <a:lvl4pPr lvl="3" rtl="0">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4pPr>
            <a:lvl5pPr lvl="4" rtl="0">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5pPr>
            <a:lvl6pPr lvl="5" rtl="0">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6pPr>
            <a:lvl7pPr lvl="6" rtl="0">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7pPr>
            <a:lvl8pPr lvl="7" rtl="0">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8pPr>
            <a:lvl9pPr lvl="8" rtl="0">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9pPr>
          </a:lstStyle>
          <a:p>
            <a:endParaRPr/>
          </a:p>
        </p:txBody>
      </p:sp>
      <p:sp>
        <p:nvSpPr>
          <p:cNvPr id="70" name="Google Shape;70;p13"/>
          <p:cNvSpPr txBox="1">
            <a:spLocks noGrp="1"/>
          </p:cNvSpPr>
          <p:nvPr>
            <p:ph type="subTitle" idx="8"/>
          </p:nvPr>
        </p:nvSpPr>
        <p:spPr>
          <a:xfrm>
            <a:off x="5967550" y="2082850"/>
            <a:ext cx="2465700" cy="478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Poppins Medium"/>
              <a:buNone/>
              <a:defRPr sz="1800">
                <a:solidFill>
                  <a:schemeClr val="dk1"/>
                </a:solidFill>
                <a:latin typeface="Poppins Medium"/>
                <a:ea typeface="Poppins Medium"/>
                <a:cs typeface="Poppins Medium"/>
                <a:sym typeface="Poppins Medium"/>
              </a:defRPr>
            </a:lvl1pPr>
            <a:lvl2pPr lvl="1" rtl="0">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2pPr>
            <a:lvl3pPr lvl="2" rtl="0">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3pPr>
            <a:lvl4pPr lvl="3" rtl="0">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4pPr>
            <a:lvl5pPr lvl="4" rtl="0">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5pPr>
            <a:lvl6pPr lvl="5" rtl="0">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6pPr>
            <a:lvl7pPr lvl="6" rtl="0">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7pPr>
            <a:lvl8pPr lvl="7" rtl="0">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8pPr>
            <a:lvl9pPr lvl="8" rtl="0">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9pPr>
          </a:lstStyle>
          <a:p>
            <a:endParaRPr/>
          </a:p>
        </p:txBody>
      </p:sp>
      <p:sp>
        <p:nvSpPr>
          <p:cNvPr id="71" name="Google Shape;71;p13"/>
          <p:cNvSpPr txBox="1">
            <a:spLocks noGrp="1"/>
          </p:cNvSpPr>
          <p:nvPr>
            <p:ph type="subTitle" idx="9"/>
          </p:nvPr>
        </p:nvSpPr>
        <p:spPr>
          <a:xfrm>
            <a:off x="717475" y="3644625"/>
            <a:ext cx="2465700" cy="478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Poppins Medium"/>
              <a:buNone/>
              <a:defRPr sz="1800">
                <a:solidFill>
                  <a:schemeClr val="dk1"/>
                </a:solidFill>
                <a:latin typeface="Poppins Medium"/>
                <a:ea typeface="Poppins Medium"/>
                <a:cs typeface="Poppins Medium"/>
                <a:sym typeface="Poppins Medium"/>
              </a:defRPr>
            </a:lvl1pPr>
            <a:lvl2pPr lvl="1" rtl="0">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2pPr>
            <a:lvl3pPr lvl="2" rtl="0">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3pPr>
            <a:lvl4pPr lvl="3" rtl="0">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4pPr>
            <a:lvl5pPr lvl="4" rtl="0">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5pPr>
            <a:lvl6pPr lvl="5" rtl="0">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6pPr>
            <a:lvl7pPr lvl="6" rtl="0">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7pPr>
            <a:lvl8pPr lvl="7" rtl="0">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8pPr>
            <a:lvl9pPr lvl="8" rtl="0">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9pPr>
          </a:lstStyle>
          <a:p>
            <a:endParaRPr/>
          </a:p>
        </p:txBody>
      </p:sp>
      <p:sp>
        <p:nvSpPr>
          <p:cNvPr id="72" name="Google Shape;72;p13"/>
          <p:cNvSpPr txBox="1">
            <a:spLocks noGrp="1"/>
          </p:cNvSpPr>
          <p:nvPr>
            <p:ph type="subTitle" idx="13"/>
          </p:nvPr>
        </p:nvSpPr>
        <p:spPr>
          <a:xfrm>
            <a:off x="3336625" y="3644625"/>
            <a:ext cx="2465700" cy="478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Poppins Medium"/>
              <a:buNone/>
              <a:defRPr sz="1800">
                <a:solidFill>
                  <a:schemeClr val="dk1"/>
                </a:solidFill>
                <a:latin typeface="Poppins Medium"/>
                <a:ea typeface="Poppins Medium"/>
                <a:cs typeface="Poppins Medium"/>
                <a:sym typeface="Poppins Medium"/>
              </a:defRPr>
            </a:lvl1pPr>
            <a:lvl2pPr lvl="1" rtl="0">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2pPr>
            <a:lvl3pPr lvl="2" rtl="0">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3pPr>
            <a:lvl4pPr lvl="3" rtl="0">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4pPr>
            <a:lvl5pPr lvl="4" rtl="0">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5pPr>
            <a:lvl6pPr lvl="5" rtl="0">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6pPr>
            <a:lvl7pPr lvl="6" rtl="0">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7pPr>
            <a:lvl8pPr lvl="7" rtl="0">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8pPr>
            <a:lvl9pPr lvl="8" rtl="0">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9pPr>
          </a:lstStyle>
          <a:p>
            <a:endParaRPr/>
          </a:p>
        </p:txBody>
      </p:sp>
      <p:sp>
        <p:nvSpPr>
          <p:cNvPr id="73" name="Google Shape;73;p13"/>
          <p:cNvSpPr txBox="1">
            <a:spLocks noGrp="1"/>
          </p:cNvSpPr>
          <p:nvPr>
            <p:ph type="subTitle" idx="14"/>
          </p:nvPr>
        </p:nvSpPr>
        <p:spPr>
          <a:xfrm>
            <a:off x="5963625" y="3644625"/>
            <a:ext cx="2465700" cy="478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Poppins Medium"/>
              <a:buNone/>
              <a:defRPr sz="1800">
                <a:solidFill>
                  <a:schemeClr val="dk1"/>
                </a:solidFill>
                <a:latin typeface="Poppins Medium"/>
                <a:ea typeface="Poppins Medium"/>
                <a:cs typeface="Poppins Medium"/>
                <a:sym typeface="Poppins Medium"/>
              </a:defRPr>
            </a:lvl1pPr>
            <a:lvl2pPr lvl="1" rtl="0">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2pPr>
            <a:lvl3pPr lvl="2" rtl="0">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3pPr>
            <a:lvl4pPr lvl="3" rtl="0">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4pPr>
            <a:lvl5pPr lvl="4" rtl="0">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5pPr>
            <a:lvl6pPr lvl="5" rtl="0">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6pPr>
            <a:lvl7pPr lvl="6" rtl="0">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7pPr>
            <a:lvl8pPr lvl="7" rtl="0">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8pPr>
            <a:lvl9pPr lvl="8" rtl="0">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9pPr>
          </a:lstStyle>
          <a:p>
            <a:endParaRPr/>
          </a:p>
        </p:txBody>
      </p:sp>
      <p:sp>
        <p:nvSpPr>
          <p:cNvPr id="74" name="Google Shape;74;p13"/>
          <p:cNvSpPr txBox="1">
            <a:spLocks noGrp="1"/>
          </p:cNvSpPr>
          <p:nvPr>
            <p:ph type="title" idx="15"/>
          </p:nvPr>
        </p:nvSpPr>
        <p:spPr>
          <a:xfrm>
            <a:off x="720000" y="539500"/>
            <a:ext cx="7704000" cy="4782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1">
  <p:cSld name="CUSTOM_10">
    <p:spTree>
      <p:nvGrpSpPr>
        <p:cNvPr id="1" name="Shape 75"/>
        <p:cNvGrpSpPr/>
        <p:nvPr/>
      </p:nvGrpSpPr>
      <p:grpSpPr>
        <a:xfrm>
          <a:off x="0" y="0"/>
          <a:ext cx="0" cy="0"/>
          <a:chOff x="0" y="0"/>
          <a:chExt cx="0" cy="0"/>
        </a:xfrm>
      </p:grpSpPr>
      <p:sp>
        <p:nvSpPr>
          <p:cNvPr id="76" name="Google Shape;76;p14"/>
          <p:cNvSpPr txBox="1">
            <a:spLocks noGrp="1"/>
          </p:cNvSpPr>
          <p:nvPr>
            <p:ph type="title"/>
          </p:nvPr>
        </p:nvSpPr>
        <p:spPr>
          <a:xfrm>
            <a:off x="720000" y="539500"/>
            <a:ext cx="7704000" cy="4782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77" name="Google Shape;77;p14"/>
          <p:cNvGrpSpPr/>
          <p:nvPr/>
        </p:nvGrpSpPr>
        <p:grpSpPr>
          <a:xfrm>
            <a:off x="3808800" y="-1434825"/>
            <a:ext cx="6584975" cy="7751700"/>
            <a:chOff x="3808800" y="-1434825"/>
            <a:chExt cx="6584975" cy="7751700"/>
          </a:xfrm>
        </p:grpSpPr>
        <p:sp>
          <p:nvSpPr>
            <p:cNvPr id="78" name="Google Shape;78;p14"/>
            <p:cNvSpPr/>
            <p:nvPr/>
          </p:nvSpPr>
          <p:spPr>
            <a:xfrm rot="10800000" flipH="1">
              <a:off x="8207375" y="-1434825"/>
              <a:ext cx="2186400" cy="2186400"/>
            </a:xfrm>
            <a:prstGeom prst="pie">
              <a:avLst>
                <a:gd name="adj1" fmla="val 10768495"/>
                <a:gd name="adj2" fmla="val 16199921"/>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79" name="Google Shape;79;p14"/>
            <p:cNvSpPr/>
            <p:nvPr/>
          </p:nvSpPr>
          <p:spPr>
            <a:xfrm rot="5400000">
              <a:off x="3774150" y="4755825"/>
              <a:ext cx="1595700" cy="1526400"/>
            </a:xfrm>
            <a:prstGeom prst="pie">
              <a:avLst>
                <a:gd name="adj1" fmla="val 5413781"/>
                <a:gd name="adj2" fmla="val 16187841"/>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sp>
        <p:nvSpPr>
          <p:cNvPr id="80" name="Google Shape;80;p14"/>
          <p:cNvSpPr/>
          <p:nvPr/>
        </p:nvSpPr>
        <p:spPr>
          <a:xfrm rot="5400000">
            <a:off x="-2345700" y="2342700"/>
            <a:ext cx="5149500" cy="458100"/>
          </a:xfrm>
          <a:prstGeom prst="round2SameRect">
            <a:avLst>
              <a:gd name="adj1" fmla="val 50000"/>
              <a:gd name="adj2" fmla="val 0"/>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2">
  <p:cSld name="CUSTOM_10_1">
    <p:spTree>
      <p:nvGrpSpPr>
        <p:cNvPr id="1" name="Shape 81"/>
        <p:cNvGrpSpPr/>
        <p:nvPr/>
      </p:nvGrpSpPr>
      <p:grpSpPr>
        <a:xfrm>
          <a:off x="0" y="0"/>
          <a:ext cx="0" cy="0"/>
          <a:chOff x="0" y="0"/>
          <a:chExt cx="0" cy="0"/>
        </a:xfrm>
      </p:grpSpPr>
      <p:sp>
        <p:nvSpPr>
          <p:cNvPr id="82" name="Google Shape;82;p15"/>
          <p:cNvSpPr txBox="1">
            <a:spLocks noGrp="1"/>
          </p:cNvSpPr>
          <p:nvPr>
            <p:ph type="title"/>
          </p:nvPr>
        </p:nvSpPr>
        <p:spPr>
          <a:xfrm>
            <a:off x="720000" y="539500"/>
            <a:ext cx="7704000" cy="4782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83" name="Google Shape;83;p15"/>
          <p:cNvGrpSpPr/>
          <p:nvPr/>
        </p:nvGrpSpPr>
        <p:grpSpPr>
          <a:xfrm flipH="1">
            <a:off x="-1219200" y="-1434825"/>
            <a:ext cx="6584975" cy="7751700"/>
            <a:chOff x="3808800" y="-1434825"/>
            <a:chExt cx="6584975" cy="7751700"/>
          </a:xfrm>
        </p:grpSpPr>
        <p:sp>
          <p:nvSpPr>
            <p:cNvPr id="84" name="Google Shape;84;p15"/>
            <p:cNvSpPr/>
            <p:nvPr/>
          </p:nvSpPr>
          <p:spPr>
            <a:xfrm rot="10800000" flipH="1">
              <a:off x="8207375" y="-1434825"/>
              <a:ext cx="2186400" cy="2186400"/>
            </a:xfrm>
            <a:prstGeom prst="pie">
              <a:avLst>
                <a:gd name="adj1" fmla="val 10768495"/>
                <a:gd name="adj2" fmla="val 16199921"/>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85" name="Google Shape;85;p15"/>
            <p:cNvSpPr/>
            <p:nvPr/>
          </p:nvSpPr>
          <p:spPr>
            <a:xfrm rot="5400000">
              <a:off x="3774150" y="4755825"/>
              <a:ext cx="1595700" cy="1526400"/>
            </a:xfrm>
            <a:prstGeom prst="pie">
              <a:avLst>
                <a:gd name="adj1" fmla="val 5413781"/>
                <a:gd name="adj2" fmla="val 16187841"/>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sp>
        <p:nvSpPr>
          <p:cNvPr id="86" name="Google Shape;86;p15"/>
          <p:cNvSpPr/>
          <p:nvPr/>
        </p:nvSpPr>
        <p:spPr>
          <a:xfrm rot="-5400000" flipH="1">
            <a:off x="6340200" y="2342700"/>
            <a:ext cx="5149500" cy="458100"/>
          </a:xfrm>
          <a:prstGeom prst="round2SameRect">
            <a:avLst>
              <a:gd name="adj1" fmla="val 50000"/>
              <a:gd name="adj2" fmla="val 0"/>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3">
  <p:cSld name="CUSTOM_10_1_1">
    <p:spTree>
      <p:nvGrpSpPr>
        <p:cNvPr id="1" name="Shape 87"/>
        <p:cNvGrpSpPr/>
        <p:nvPr/>
      </p:nvGrpSpPr>
      <p:grpSpPr>
        <a:xfrm>
          <a:off x="0" y="0"/>
          <a:ext cx="0" cy="0"/>
          <a:chOff x="0" y="0"/>
          <a:chExt cx="0" cy="0"/>
        </a:xfrm>
      </p:grpSpPr>
      <p:sp>
        <p:nvSpPr>
          <p:cNvPr id="88" name="Google Shape;88;p16"/>
          <p:cNvSpPr txBox="1">
            <a:spLocks noGrp="1"/>
          </p:cNvSpPr>
          <p:nvPr>
            <p:ph type="title"/>
          </p:nvPr>
        </p:nvSpPr>
        <p:spPr>
          <a:xfrm>
            <a:off x="720000" y="539500"/>
            <a:ext cx="7704000" cy="4782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89" name="Google Shape;89;p16"/>
          <p:cNvSpPr/>
          <p:nvPr/>
        </p:nvSpPr>
        <p:spPr>
          <a:xfrm flipH="1">
            <a:off x="-5250" y="4685300"/>
            <a:ext cx="9154500" cy="458100"/>
          </a:xfrm>
          <a:prstGeom prst="round2SameRect">
            <a:avLst>
              <a:gd name="adj1" fmla="val 50000"/>
              <a:gd name="adj2" fmla="val 0"/>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nvGrpSpPr>
          <p:cNvPr id="90" name="Google Shape;90;p16"/>
          <p:cNvGrpSpPr/>
          <p:nvPr/>
        </p:nvGrpSpPr>
        <p:grpSpPr>
          <a:xfrm>
            <a:off x="-916525" y="-1398050"/>
            <a:ext cx="10994925" cy="5570000"/>
            <a:chOff x="-916525" y="-1398050"/>
            <a:chExt cx="10994925" cy="5570000"/>
          </a:xfrm>
        </p:grpSpPr>
        <p:sp>
          <p:nvSpPr>
            <p:cNvPr id="91" name="Google Shape;91;p16"/>
            <p:cNvSpPr/>
            <p:nvPr/>
          </p:nvSpPr>
          <p:spPr>
            <a:xfrm rot="10800000">
              <a:off x="-916525" y="-1398050"/>
              <a:ext cx="1416000" cy="2420400"/>
            </a:xfrm>
            <a:prstGeom prst="pie">
              <a:avLst>
                <a:gd name="adj1" fmla="val 10768495"/>
                <a:gd name="adj2" fmla="val 16199921"/>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92" name="Google Shape;92;p16"/>
            <p:cNvSpPr/>
            <p:nvPr/>
          </p:nvSpPr>
          <p:spPr>
            <a:xfrm>
              <a:off x="8630900" y="2670150"/>
              <a:ext cx="1447500" cy="1501800"/>
            </a:xfrm>
            <a:prstGeom prst="pie">
              <a:avLst>
                <a:gd name="adj1" fmla="val 5413781"/>
                <a:gd name="adj2" fmla="val 16187841"/>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ext">
  <p:cSld name="CUSTOM_4">
    <p:spTree>
      <p:nvGrpSpPr>
        <p:cNvPr id="1" name="Shape 93"/>
        <p:cNvGrpSpPr/>
        <p:nvPr/>
      </p:nvGrpSpPr>
      <p:grpSpPr>
        <a:xfrm>
          <a:off x="0" y="0"/>
          <a:ext cx="0" cy="0"/>
          <a:chOff x="0" y="0"/>
          <a:chExt cx="0" cy="0"/>
        </a:xfrm>
      </p:grpSpPr>
      <p:sp>
        <p:nvSpPr>
          <p:cNvPr id="94" name="Google Shape;94;p17"/>
          <p:cNvSpPr txBox="1">
            <a:spLocks noGrp="1"/>
          </p:cNvSpPr>
          <p:nvPr>
            <p:ph type="title"/>
          </p:nvPr>
        </p:nvSpPr>
        <p:spPr>
          <a:xfrm>
            <a:off x="6148650" y="691900"/>
            <a:ext cx="2304300" cy="10269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95" name="Google Shape;95;p17"/>
          <p:cNvSpPr txBox="1">
            <a:spLocks noGrp="1"/>
          </p:cNvSpPr>
          <p:nvPr>
            <p:ph type="subTitle" idx="1"/>
          </p:nvPr>
        </p:nvSpPr>
        <p:spPr>
          <a:xfrm>
            <a:off x="6148650" y="1723150"/>
            <a:ext cx="2304300" cy="878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96" name="Google Shape;96;p17"/>
          <p:cNvSpPr>
            <a:spLocks noGrp="1"/>
          </p:cNvSpPr>
          <p:nvPr>
            <p:ph type="pic" idx="2"/>
          </p:nvPr>
        </p:nvSpPr>
        <p:spPr>
          <a:xfrm>
            <a:off x="0" y="0"/>
            <a:ext cx="3544500" cy="5143500"/>
          </a:xfrm>
          <a:prstGeom prst="round2SameRect">
            <a:avLst>
              <a:gd name="adj1" fmla="val 16667"/>
              <a:gd name="adj2" fmla="val 0"/>
            </a:avLst>
          </a:prstGeom>
          <a:noFill/>
          <a:ln>
            <a:noFill/>
          </a:ln>
        </p:spPr>
      </p:sp>
      <p:sp>
        <p:nvSpPr>
          <p:cNvPr id="97" name="Google Shape;97;p17"/>
          <p:cNvSpPr>
            <a:spLocks noGrp="1"/>
          </p:cNvSpPr>
          <p:nvPr>
            <p:ph type="pic" idx="3"/>
          </p:nvPr>
        </p:nvSpPr>
        <p:spPr>
          <a:xfrm>
            <a:off x="3671775" y="539500"/>
            <a:ext cx="2304300" cy="2285700"/>
          </a:xfrm>
          <a:prstGeom prst="roundRect">
            <a:avLst>
              <a:gd name="adj" fmla="val 16667"/>
            </a:avLst>
          </a:prstGeom>
          <a:noFill/>
          <a:ln>
            <a:noFill/>
          </a:ln>
        </p:spPr>
      </p:sp>
      <p:sp>
        <p:nvSpPr>
          <p:cNvPr id="98" name="Google Shape;98;p17"/>
          <p:cNvSpPr>
            <a:spLocks noGrp="1"/>
          </p:cNvSpPr>
          <p:nvPr>
            <p:ph type="pic" idx="4"/>
          </p:nvPr>
        </p:nvSpPr>
        <p:spPr>
          <a:xfrm>
            <a:off x="3671775" y="2953700"/>
            <a:ext cx="4758900" cy="1650300"/>
          </a:xfrm>
          <a:prstGeom prst="roundRect">
            <a:avLst>
              <a:gd name="adj" fmla="val 16667"/>
            </a:avLst>
          </a:prstGeom>
          <a:noFill/>
          <a:ln>
            <a:noFill/>
          </a:ln>
        </p:spPr>
      </p:sp>
      <p:sp>
        <p:nvSpPr>
          <p:cNvPr id="99" name="Google Shape;99;p17"/>
          <p:cNvSpPr/>
          <p:nvPr/>
        </p:nvSpPr>
        <p:spPr>
          <a:xfrm rot="10800000" flipH="1">
            <a:off x="8572500" y="-1531650"/>
            <a:ext cx="1667400" cy="2844000"/>
          </a:xfrm>
          <a:prstGeom prst="pie">
            <a:avLst>
              <a:gd name="adj1" fmla="val 10768495"/>
              <a:gd name="adj2" fmla="val 16199921"/>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ext 1">
  <p:cSld name="CUSTOM_4_1">
    <p:spTree>
      <p:nvGrpSpPr>
        <p:cNvPr id="1" name="Shape 100"/>
        <p:cNvGrpSpPr/>
        <p:nvPr/>
      </p:nvGrpSpPr>
      <p:grpSpPr>
        <a:xfrm>
          <a:off x="0" y="0"/>
          <a:ext cx="0" cy="0"/>
          <a:chOff x="0" y="0"/>
          <a:chExt cx="0" cy="0"/>
        </a:xfrm>
      </p:grpSpPr>
      <p:sp>
        <p:nvSpPr>
          <p:cNvPr id="101" name="Google Shape;101;p18"/>
          <p:cNvSpPr txBox="1">
            <a:spLocks noGrp="1"/>
          </p:cNvSpPr>
          <p:nvPr>
            <p:ph type="body" idx="1"/>
          </p:nvPr>
        </p:nvSpPr>
        <p:spPr>
          <a:xfrm>
            <a:off x="720000" y="1143000"/>
            <a:ext cx="7704000" cy="34608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Clr>
                <a:schemeClr val="lt2"/>
              </a:buClr>
              <a:buSzPts val="1200"/>
              <a:buFont typeface="Nunito Light"/>
              <a:buChar char="●"/>
              <a:defRPr/>
            </a:lvl1pPr>
            <a:lvl2pPr marL="914400" lvl="1" indent="-304800" rtl="0">
              <a:lnSpc>
                <a:spcPct val="100000"/>
              </a:lnSpc>
              <a:spcBef>
                <a:spcPts val="0"/>
              </a:spcBef>
              <a:spcAft>
                <a:spcPts val="0"/>
              </a:spcAft>
              <a:buSzPts val="1200"/>
              <a:buFont typeface="Nunito Light"/>
              <a:buChar char="○"/>
              <a:defRPr/>
            </a:lvl2pPr>
            <a:lvl3pPr marL="1371600" lvl="2" indent="-304800" rtl="0">
              <a:lnSpc>
                <a:spcPct val="100000"/>
              </a:lnSpc>
              <a:spcBef>
                <a:spcPts val="0"/>
              </a:spcBef>
              <a:spcAft>
                <a:spcPts val="0"/>
              </a:spcAft>
              <a:buSzPts val="1200"/>
              <a:buFont typeface="Nunito Light"/>
              <a:buChar char="■"/>
              <a:defRPr/>
            </a:lvl3pPr>
            <a:lvl4pPr marL="1828800" lvl="3" indent="-304800" rtl="0">
              <a:lnSpc>
                <a:spcPct val="100000"/>
              </a:lnSpc>
              <a:spcBef>
                <a:spcPts val="0"/>
              </a:spcBef>
              <a:spcAft>
                <a:spcPts val="0"/>
              </a:spcAft>
              <a:buSzPts val="1200"/>
              <a:buFont typeface="Nunito Light"/>
              <a:buChar char="●"/>
              <a:defRPr/>
            </a:lvl4pPr>
            <a:lvl5pPr marL="2286000" lvl="4" indent="-304800" rtl="0">
              <a:lnSpc>
                <a:spcPct val="100000"/>
              </a:lnSpc>
              <a:spcBef>
                <a:spcPts val="0"/>
              </a:spcBef>
              <a:spcAft>
                <a:spcPts val="0"/>
              </a:spcAft>
              <a:buSzPts val="1200"/>
              <a:buFont typeface="Nunito Light"/>
              <a:buChar char="○"/>
              <a:defRPr/>
            </a:lvl5pPr>
            <a:lvl6pPr marL="2743200" lvl="5" indent="-304800" rtl="0">
              <a:lnSpc>
                <a:spcPct val="100000"/>
              </a:lnSpc>
              <a:spcBef>
                <a:spcPts val="0"/>
              </a:spcBef>
              <a:spcAft>
                <a:spcPts val="0"/>
              </a:spcAft>
              <a:buSzPts val="1200"/>
              <a:buFont typeface="Nunito Light"/>
              <a:buChar char="■"/>
              <a:defRPr/>
            </a:lvl6pPr>
            <a:lvl7pPr marL="3200400" lvl="6" indent="-304800" rtl="0">
              <a:lnSpc>
                <a:spcPct val="100000"/>
              </a:lnSpc>
              <a:spcBef>
                <a:spcPts val="0"/>
              </a:spcBef>
              <a:spcAft>
                <a:spcPts val="0"/>
              </a:spcAft>
              <a:buSzPts val="1200"/>
              <a:buFont typeface="Nunito Light"/>
              <a:buChar char="●"/>
              <a:defRPr/>
            </a:lvl7pPr>
            <a:lvl8pPr marL="3657600" lvl="7" indent="-304800" rtl="0">
              <a:lnSpc>
                <a:spcPct val="100000"/>
              </a:lnSpc>
              <a:spcBef>
                <a:spcPts val="0"/>
              </a:spcBef>
              <a:spcAft>
                <a:spcPts val="0"/>
              </a:spcAft>
              <a:buSzPts val="1200"/>
              <a:buFont typeface="Nunito Light"/>
              <a:buChar char="○"/>
              <a:defRPr/>
            </a:lvl8pPr>
            <a:lvl9pPr marL="4114800" lvl="8" indent="-304800" rtl="0">
              <a:lnSpc>
                <a:spcPct val="100000"/>
              </a:lnSpc>
              <a:spcBef>
                <a:spcPts val="0"/>
              </a:spcBef>
              <a:spcAft>
                <a:spcPts val="0"/>
              </a:spcAft>
              <a:buSzPts val="1200"/>
              <a:buFont typeface="Nunito Light"/>
              <a:buChar char="■"/>
              <a:defRPr/>
            </a:lvl9pPr>
          </a:lstStyle>
          <a:p>
            <a:endParaRPr/>
          </a:p>
        </p:txBody>
      </p:sp>
      <p:sp>
        <p:nvSpPr>
          <p:cNvPr id="102" name="Google Shape;102;p18"/>
          <p:cNvSpPr txBox="1">
            <a:spLocks noGrp="1"/>
          </p:cNvSpPr>
          <p:nvPr>
            <p:ph type="title"/>
          </p:nvPr>
        </p:nvSpPr>
        <p:spPr>
          <a:xfrm>
            <a:off x="720000" y="539500"/>
            <a:ext cx="7704000" cy="4782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103" name="Google Shape;103;p18"/>
          <p:cNvGrpSpPr/>
          <p:nvPr/>
        </p:nvGrpSpPr>
        <p:grpSpPr>
          <a:xfrm>
            <a:off x="-1466400" y="-1240400"/>
            <a:ext cx="4371125" cy="7707650"/>
            <a:chOff x="-1466400" y="-1240400"/>
            <a:chExt cx="4371125" cy="7707650"/>
          </a:xfrm>
        </p:grpSpPr>
        <p:sp>
          <p:nvSpPr>
            <p:cNvPr id="104" name="Google Shape;104;p18"/>
            <p:cNvSpPr/>
            <p:nvPr/>
          </p:nvSpPr>
          <p:spPr>
            <a:xfrm rot="5400000">
              <a:off x="-1466400" y="4280850"/>
              <a:ext cx="2186400" cy="2186400"/>
            </a:xfrm>
            <a:prstGeom prst="pie">
              <a:avLst>
                <a:gd name="adj1" fmla="val 10768495"/>
                <a:gd name="adj2" fmla="val 16199921"/>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05" name="Google Shape;105;p18"/>
            <p:cNvSpPr/>
            <p:nvPr/>
          </p:nvSpPr>
          <p:spPr>
            <a:xfrm rot="5400000" flipH="1">
              <a:off x="1343675" y="-1205750"/>
              <a:ext cx="1595700" cy="1526400"/>
            </a:xfrm>
            <a:prstGeom prst="pie">
              <a:avLst>
                <a:gd name="adj1" fmla="val 5413781"/>
                <a:gd name="adj2" fmla="val 16187841"/>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sp>
        <p:nvSpPr>
          <p:cNvPr id="106" name="Google Shape;106;p18"/>
          <p:cNvSpPr/>
          <p:nvPr/>
        </p:nvSpPr>
        <p:spPr>
          <a:xfrm rot="-5400000" flipH="1">
            <a:off x="6343200" y="2342700"/>
            <a:ext cx="5143500" cy="458100"/>
          </a:xfrm>
          <a:prstGeom prst="round2SameRect">
            <a:avLst>
              <a:gd name="adj1" fmla="val 50000"/>
              <a:gd name="adj2" fmla="val 0"/>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107"/>
        <p:cNvGrpSpPr/>
        <p:nvPr/>
      </p:nvGrpSpPr>
      <p:grpSpPr>
        <a:xfrm>
          <a:off x="0" y="0"/>
          <a:ext cx="0" cy="0"/>
          <a:chOff x="0" y="0"/>
          <a:chExt cx="0" cy="0"/>
        </a:xfrm>
      </p:grpSpPr>
      <p:sp>
        <p:nvSpPr>
          <p:cNvPr id="108" name="Google Shape;108;p19"/>
          <p:cNvSpPr txBox="1">
            <a:spLocks noGrp="1"/>
          </p:cNvSpPr>
          <p:nvPr>
            <p:ph type="subTitle" idx="1"/>
          </p:nvPr>
        </p:nvSpPr>
        <p:spPr>
          <a:xfrm>
            <a:off x="825425" y="2637337"/>
            <a:ext cx="2187900" cy="1501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09" name="Google Shape;109;p19"/>
          <p:cNvSpPr txBox="1">
            <a:spLocks noGrp="1"/>
          </p:cNvSpPr>
          <p:nvPr>
            <p:ph type="subTitle" idx="2"/>
          </p:nvPr>
        </p:nvSpPr>
        <p:spPr>
          <a:xfrm>
            <a:off x="3478050" y="2637337"/>
            <a:ext cx="2187900" cy="1501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10" name="Google Shape;110;p19"/>
          <p:cNvSpPr txBox="1">
            <a:spLocks noGrp="1"/>
          </p:cNvSpPr>
          <p:nvPr>
            <p:ph type="subTitle" idx="3"/>
          </p:nvPr>
        </p:nvSpPr>
        <p:spPr>
          <a:xfrm>
            <a:off x="6130674" y="2637337"/>
            <a:ext cx="2187900" cy="1501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11" name="Google Shape;111;p19"/>
          <p:cNvSpPr txBox="1">
            <a:spLocks noGrp="1"/>
          </p:cNvSpPr>
          <p:nvPr>
            <p:ph type="subTitle" idx="4"/>
          </p:nvPr>
        </p:nvSpPr>
        <p:spPr>
          <a:xfrm>
            <a:off x="825425" y="2238650"/>
            <a:ext cx="2187900" cy="458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Poppins Medium"/>
              <a:buNone/>
              <a:defRPr sz="1800">
                <a:solidFill>
                  <a:schemeClr val="dk1"/>
                </a:solidFill>
                <a:latin typeface="Poppins Medium"/>
                <a:ea typeface="Poppins Medium"/>
                <a:cs typeface="Poppins Medium"/>
                <a:sym typeface="Poppins Medium"/>
              </a:defRPr>
            </a:lvl1pPr>
            <a:lvl2pPr lvl="1" algn="ctr" rtl="0">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2pPr>
            <a:lvl3pPr lvl="2" algn="ctr" rtl="0">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3pPr>
            <a:lvl4pPr lvl="3" algn="ctr" rtl="0">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4pPr>
            <a:lvl5pPr lvl="4" algn="ctr" rtl="0">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5pPr>
            <a:lvl6pPr lvl="5" algn="ctr" rtl="0">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6pPr>
            <a:lvl7pPr lvl="6" algn="ctr" rtl="0">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7pPr>
            <a:lvl8pPr lvl="7" algn="ctr" rtl="0">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8pPr>
            <a:lvl9pPr lvl="8" algn="ctr" rtl="0">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9pPr>
          </a:lstStyle>
          <a:p>
            <a:endParaRPr/>
          </a:p>
        </p:txBody>
      </p:sp>
      <p:sp>
        <p:nvSpPr>
          <p:cNvPr id="112" name="Google Shape;112;p19"/>
          <p:cNvSpPr txBox="1">
            <a:spLocks noGrp="1"/>
          </p:cNvSpPr>
          <p:nvPr>
            <p:ph type="subTitle" idx="5"/>
          </p:nvPr>
        </p:nvSpPr>
        <p:spPr>
          <a:xfrm>
            <a:off x="3478050" y="2238650"/>
            <a:ext cx="2187900" cy="458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Poppins Medium"/>
              <a:buNone/>
              <a:defRPr sz="1800">
                <a:solidFill>
                  <a:schemeClr val="dk1"/>
                </a:solidFill>
                <a:latin typeface="Poppins Medium"/>
                <a:ea typeface="Poppins Medium"/>
                <a:cs typeface="Poppins Medium"/>
                <a:sym typeface="Poppins Medium"/>
              </a:defRPr>
            </a:lvl1pPr>
            <a:lvl2pPr lvl="1" algn="ctr" rtl="0">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2pPr>
            <a:lvl3pPr lvl="2" algn="ctr" rtl="0">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3pPr>
            <a:lvl4pPr lvl="3" algn="ctr" rtl="0">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4pPr>
            <a:lvl5pPr lvl="4" algn="ctr" rtl="0">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5pPr>
            <a:lvl6pPr lvl="5" algn="ctr" rtl="0">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6pPr>
            <a:lvl7pPr lvl="6" algn="ctr" rtl="0">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7pPr>
            <a:lvl8pPr lvl="7" algn="ctr" rtl="0">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8pPr>
            <a:lvl9pPr lvl="8" algn="ctr" rtl="0">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9pPr>
          </a:lstStyle>
          <a:p>
            <a:endParaRPr/>
          </a:p>
        </p:txBody>
      </p:sp>
      <p:sp>
        <p:nvSpPr>
          <p:cNvPr id="113" name="Google Shape;113;p19"/>
          <p:cNvSpPr txBox="1">
            <a:spLocks noGrp="1"/>
          </p:cNvSpPr>
          <p:nvPr>
            <p:ph type="subTitle" idx="6"/>
          </p:nvPr>
        </p:nvSpPr>
        <p:spPr>
          <a:xfrm>
            <a:off x="6130675" y="2238650"/>
            <a:ext cx="2187900" cy="458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Poppins Medium"/>
              <a:buNone/>
              <a:defRPr sz="1800">
                <a:solidFill>
                  <a:schemeClr val="dk1"/>
                </a:solidFill>
                <a:latin typeface="Poppins Medium"/>
                <a:ea typeface="Poppins Medium"/>
                <a:cs typeface="Poppins Medium"/>
                <a:sym typeface="Poppins Medium"/>
              </a:defRPr>
            </a:lvl1pPr>
            <a:lvl2pPr lvl="1" algn="ctr" rtl="0">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2pPr>
            <a:lvl3pPr lvl="2" algn="ctr" rtl="0">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3pPr>
            <a:lvl4pPr lvl="3" algn="ctr" rtl="0">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4pPr>
            <a:lvl5pPr lvl="4" algn="ctr" rtl="0">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5pPr>
            <a:lvl6pPr lvl="5" algn="ctr" rtl="0">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6pPr>
            <a:lvl7pPr lvl="6" algn="ctr" rtl="0">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7pPr>
            <a:lvl8pPr lvl="7" algn="ctr" rtl="0">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8pPr>
            <a:lvl9pPr lvl="8" algn="ctr" rtl="0">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9pPr>
          </a:lstStyle>
          <a:p>
            <a:endParaRPr/>
          </a:p>
        </p:txBody>
      </p:sp>
      <p:sp>
        <p:nvSpPr>
          <p:cNvPr id="114" name="Google Shape;114;p19"/>
          <p:cNvSpPr txBox="1">
            <a:spLocks noGrp="1"/>
          </p:cNvSpPr>
          <p:nvPr>
            <p:ph type="title"/>
          </p:nvPr>
        </p:nvSpPr>
        <p:spPr>
          <a:xfrm>
            <a:off x="720000" y="539500"/>
            <a:ext cx="7704000" cy="4782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15" name="Google Shape;115;p19"/>
          <p:cNvSpPr/>
          <p:nvPr/>
        </p:nvSpPr>
        <p:spPr>
          <a:xfrm flipH="1">
            <a:off x="-5250" y="4685300"/>
            <a:ext cx="9154500" cy="458100"/>
          </a:xfrm>
          <a:prstGeom prst="round2SameRect">
            <a:avLst>
              <a:gd name="adj1" fmla="val 50000"/>
              <a:gd name="adj2" fmla="val 0"/>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nvGrpSpPr>
          <p:cNvPr id="116" name="Google Shape;116;p19"/>
          <p:cNvGrpSpPr/>
          <p:nvPr/>
        </p:nvGrpSpPr>
        <p:grpSpPr>
          <a:xfrm>
            <a:off x="-1915675" y="-1626700"/>
            <a:ext cx="11994075" cy="5798650"/>
            <a:chOff x="-1915675" y="-1626700"/>
            <a:chExt cx="11994075" cy="5798650"/>
          </a:xfrm>
        </p:grpSpPr>
        <p:sp>
          <p:nvSpPr>
            <p:cNvPr id="117" name="Google Shape;117;p19"/>
            <p:cNvSpPr/>
            <p:nvPr/>
          </p:nvSpPr>
          <p:spPr>
            <a:xfrm rot="10800000">
              <a:off x="-1915675" y="-1626700"/>
              <a:ext cx="2552700" cy="2730600"/>
            </a:xfrm>
            <a:prstGeom prst="pie">
              <a:avLst>
                <a:gd name="adj1" fmla="val 10768495"/>
                <a:gd name="adj2" fmla="val 16199921"/>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18" name="Google Shape;118;p19"/>
            <p:cNvSpPr/>
            <p:nvPr/>
          </p:nvSpPr>
          <p:spPr>
            <a:xfrm>
              <a:off x="8630900" y="2670150"/>
              <a:ext cx="1447500" cy="1501800"/>
            </a:xfrm>
            <a:prstGeom prst="pie">
              <a:avLst>
                <a:gd name="adj1" fmla="val 5413781"/>
                <a:gd name="adj2" fmla="val 16187841"/>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119"/>
        <p:cNvGrpSpPr/>
        <p:nvPr/>
      </p:nvGrpSpPr>
      <p:grpSpPr>
        <a:xfrm>
          <a:off x="0" y="0"/>
          <a:ext cx="0" cy="0"/>
          <a:chOff x="0" y="0"/>
          <a:chExt cx="0" cy="0"/>
        </a:xfrm>
      </p:grpSpPr>
      <p:sp>
        <p:nvSpPr>
          <p:cNvPr id="120" name="Google Shape;120;p20"/>
          <p:cNvSpPr txBox="1">
            <a:spLocks noGrp="1"/>
          </p:cNvSpPr>
          <p:nvPr>
            <p:ph type="subTitle" idx="1"/>
          </p:nvPr>
        </p:nvSpPr>
        <p:spPr>
          <a:xfrm>
            <a:off x="1530062" y="1825100"/>
            <a:ext cx="2739000" cy="954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21" name="Google Shape;121;p20"/>
          <p:cNvSpPr txBox="1">
            <a:spLocks noGrp="1"/>
          </p:cNvSpPr>
          <p:nvPr>
            <p:ph type="subTitle" idx="2"/>
          </p:nvPr>
        </p:nvSpPr>
        <p:spPr>
          <a:xfrm>
            <a:off x="4951138" y="1825100"/>
            <a:ext cx="2739000" cy="9549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22" name="Google Shape;122;p20"/>
          <p:cNvSpPr txBox="1">
            <a:spLocks noGrp="1"/>
          </p:cNvSpPr>
          <p:nvPr>
            <p:ph type="subTitle" idx="3"/>
          </p:nvPr>
        </p:nvSpPr>
        <p:spPr>
          <a:xfrm>
            <a:off x="1530062" y="3561875"/>
            <a:ext cx="2739000" cy="954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23" name="Google Shape;123;p20"/>
          <p:cNvSpPr txBox="1">
            <a:spLocks noGrp="1"/>
          </p:cNvSpPr>
          <p:nvPr>
            <p:ph type="subTitle" idx="4"/>
          </p:nvPr>
        </p:nvSpPr>
        <p:spPr>
          <a:xfrm>
            <a:off x="4951138" y="3561875"/>
            <a:ext cx="2739000" cy="9549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24" name="Google Shape;124;p20"/>
          <p:cNvSpPr txBox="1">
            <a:spLocks noGrp="1"/>
          </p:cNvSpPr>
          <p:nvPr>
            <p:ph type="subTitle" idx="5"/>
          </p:nvPr>
        </p:nvSpPr>
        <p:spPr>
          <a:xfrm>
            <a:off x="1530063" y="1430650"/>
            <a:ext cx="2739000" cy="478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Poppins Medium"/>
              <a:buNone/>
              <a:defRPr sz="1800">
                <a:solidFill>
                  <a:schemeClr val="dk1"/>
                </a:solidFill>
                <a:latin typeface="Poppins Medium"/>
                <a:ea typeface="Poppins Medium"/>
                <a:cs typeface="Poppins Medium"/>
                <a:sym typeface="Poppins Medium"/>
              </a:defRPr>
            </a:lvl1pPr>
            <a:lvl2pPr lvl="1" algn="ctr" rtl="0">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2pPr>
            <a:lvl3pPr lvl="2" algn="ctr" rtl="0">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3pPr>
            <a:lvl4pPr lvl="3" algn="ctr" rtl="0">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4pPr>
            <a:lvl5pPr lvl="4" algn="ctr" rtl="0">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5pPr>
            <a:lvl6pPr lvl="5" algn="ctr" rtl="0">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6pPr>
            <a:lvl7pPr lvl="6" algn="ctr" rtl="0">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7pPr>
            <a:lvl8pPr lvl="7" algn="ctr" rtl="0">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8pPr>
            <a:lvl9pPr lvl="8" algn="ctr" rtl="0">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9pPr>
          </a:lstStyle>
          <a:p>
            <a:endParaRPr/>
          </a:p>
        </p:txBody>
      </p:sp>
      <p:sp>
        <p:nvSpPr>
          <p:cNvPr id="125" name="Google Shape;125;p20"/>
          <p:cNvSpPr txBox="1">
            <a:spLocks noGrp="1"/>
          </p:cNvSpPr>
          <p:nvPr>
            <p:ph type="subTitle" idx="6"/>
          </p:nvPr>
        </p:nvSpPr>
        <p:spPr>
          <a:xfrm>
            <a:off x="1530063" y="3167500"/>
            <a:ext cx="2739000" cy="478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Poppins Medium"/>
              <a:buNone/>
              <a:defRPr sz="1800">
                <a:solidFill>
                  <a:schemeClr val="dk1"/>
                </a:solidFill>
                <a:latin typeface="Poppins Medium"/>
                <a:ea typeface="Poppins Medium"/>
                <a:cs typeface="Poppins Medium"/>
                <a:sym typeface="Poppins Medium"/>
              </a:defRPr>
            </a:lvl1pPr>
            <a:lvl2pPr lvl="1" algn="ctr" rtl="0">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2pPr>
            <a:lvl3pPr lvl="2" algn="ctr" rtl="0">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3pPr>
            <a:lvl4pPr lvl="3" algn="ctr" rtl="0">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4pPr>
            <a:lvl5pPr lvl="4" algn="ctr" rtl="0">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5pPr>
            <a:lvl6pPr lvl="5" algn="ctr" rtl="0">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6pPr>
            <a:lvl7pPr lvl="6" algn="ctr" rtl="0">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7pPr>
            <a:lvl8pPr lvl="7" algn="ctr" rtl="0">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8pPr>
            <a:lvl9pPr lvl="8" algn="ctr" rtl="0">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9pPr>
          </a:lstStyle>
          <a:p>
            <a:endParaRPr/>
          </a:p>
        </p:txBody>
      </p:sp>
      <p:sp>
        <p:nvSpPr>
          <p:cNvPr id="126" name="Google Shape;126;p20"/>
          <p:cNvSpPr txBox="1">
            <a:spLocks noGrp="1"/>
          </p:cNvSpPr>
          <p:nvPr>
            <p:ph type="subTitle" idx="7"/>
          </p:nvPr>
        </p:nvSpPr>
        <p:spPr>
          <a:xfrm>
            <a:off x="4951113" y="1430650"/>
            <a:ext cx="2739000" cy="4782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2400"/>
              <a:buFont typeface="Poppins Medium"/>
              <a:buNone/>
              <a:defRPr sz="1800">
                <a:solidFill>
                  <a:schemeClr val="dk1"/>
                </a:solidFill>
                <a:latin typeface="Poppins Medium"/>
                <a:ea typeface="Poppins Medium"/>
                <a:cs typeface="Poppins Medium"/>
                <a:sym typeface="Poppins Medium"/>
              </a:defRPr>
            </a:lvl1pPr>
            <a:lvl2pPr lvl="1" algn="ctr" rtl="0">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2pPr>
            <a:lvl3pPr lvl="2" algn="ctr" rtl="0">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3pPr>
            <a:lvl4pPr lvl="3" algn="ctr" rtl="0">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4pPr>
            <a:lvl5pPr lvl="4" algn="ctr" rtl="0">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5pPr>
            <a:lvl6pPr lvl="5" algn="ctr" rtl="0">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6pPr>
            <a:lvl7pPr lvl="6" algn="ctr" rtl="0">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7pPr>
            <a:lvl8pPr lvl="7" algn="ctr" rtl="0">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8pPr>
            <a:lvl9pPr lvl="8" algn="ctr" rtl="0">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9pPr>
          </a:lstStyle>
          <a:p>
            <a:endParaRPr/>
          </a:p>
        </p:txBody>
      </p:sp>
      <p:sp>
        <p:nvSpPr>
          <p:cNvPr id="127" name="Google Shape;127;p20"/>
          <p:cNvSpPr txBox="1">
            <a:spLocks noGrp="1"/>
          </p:cNvSpPr>
          <p:nvPr>
            <p:ph type="subTitle" idx="8"/>
          </p:nvPr>
        </p:nvSpPr>
        <p:spPr>
          <a:xfrm>
            <a:off x="4951113" y="3167500"/>
            <a:ext cx="2739000" cy="4782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2400"/>
              <a:buFont typeface="Poppins Medium"/>
              <a:buNone/>
              <a:defRPr sz="1800">
                <a:solidFill>
                  <a:schemeClr val="dk1"/>
                </a:solidFill>
                <a:latin typeface="Poppins Medium"/>
                <a:ea typeface="Poppins Medium"/>
                <a:cs typeface="Poppins Medium"/>
                <a:sym typeface="Poppins Medium"/>
              </a:defRPr>
            </a:lvl1pPr>
            <a:lvl2pPr lvl="1" algn="ctr" rtl="0">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2pPr>
            <a:lvl3pPr lvl="2" algn="ctr" rtl="0">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3pPr>
            <a:lvl4pPr lvl="3" algn="ctr" rtl="0">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4pPr>
            <a:lvl5pPr lvl="4" algn="ctr" rtl="0">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5pPr>
            <a:lvl6pPr lvl="5" algn="ctr" rtl="0">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6pPr>
            <a:lvl7pPr lvl="6" algn="ctr" rtl="0">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7pPr>
            <a:lvl8pPr lvl="7" algn="ctr" rtl="0">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8pPr>
            <a:lvl9pPr lvl="8" algn="ctr" rtl="0">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9pPr>
          </a:lstStyle>
          <a:p>
            <a:endParaRPr/>
          </a:p>
        </p:txBody>
      </p:sp>
      <p:sp>
        <p:nvSpPr>
          <p:cNvPr id="128" name="Google Shape;128;p20"/>
          <p:cNvSpPr txBox="1">
            <a:spLocks noGrp="1"/>
          </p:cNvSpPr>
          <p:nvPr>
            <p:ph type="title"/>
          </p:nvPr>
        </p:nvSpPr>
        <p:spPr>
          <a:xfrm>
            <a:off x="720000" y="539500"/>
            <a:ext cx="7704000" cy="4782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129" name="Google Shape;129;p20"/>
          <p:cNvGrpSpPr/>
          <p:nvPr/>
        </p:nvGrpSpPr>
        <p:grpSpPr>
          <a:xfrm>
            <a:off x="-1466400" y="-1240400"/>
            <a:ext cx="4371125" cy="7707650"/>
            <a:chOff x="-1466400" y="-1240400"/>
            <a:chExt cx="4371125" cy="7707650"/>
          </a:xfrm>
        </p:grpSpPr>
        <p:sp>
          <p:nvSpPr>
            <p:cNvPr id="130" name="Google Shape;130;p20"/>
            <p:cNvSpPr/>
            <p:nvPr/>
          </p:nvSpPr>
          <p:spPr>
            <a:xfrm rot="5400000">
              <a:off x="-1466400" y="4280850"/>
              <a:ext cx="2186400" cy="2186400"/>
            </a:xfrm>
            <a:prstGeom prst="pie">
              <a:avLst>
                <a:gd name="adj1" fmla="val 10768495"/>
                <a:gd name="adj2" fmla="val 16199921"/>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31" name="Google Shape;131;p20"/>
            <p:cNvSpPr/>
            <p:nvPr/>
          </p:nvSpPr>
          <p:spPr>
            <a:xfrm rot="5400000" flipH="1">
              <a:off x="1343675" y="-1205750"/>
              <a:ext cx="1595700" cy="1526400"/>
            </a:xfrm>
            <a:prstGeom prst="pie">
              <a:avLst>
                <a:gd name="adj1" fmla="val 5413781"/>
                <a:gd name="adj2" fmla="val 16187841"/>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sp>
        <p:nvSpPr>
          <p:cNvPr id="132" name="Google Shape;132;p20"/>
          <p:cNvSpPr/>
          <p:nvPr/>
        </p:nvSpPr>
        <p:spPr>
          <a:xfrm rot="-5400000" flipH="1">
            <a:off x="6343200" y="2342700"/>
            <a:ext cx="5143500" cy="458100"/>
          </a:xfrm>
          <a:prstGeom prst="round2SameRect">
            <a:avLst>
              <a:gd name="adj1" fmla="val 50000"/>
              <a:gd name="adj2" fmla="val 0"/>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2"/>
        <p:cNvGrpSpPr/>
        <p:nvPr/>
      </p:nvGrpSpPr>
      <p:grpSpPr>
        <a:xfrm>
          <a:off x="0" y="0"/>
          <a:ext cx="0" cy="0"/>
          <a:chOff x="0" y="0"/>
          <a:chExt cx="0" cy="0"/>
        </a:xfrm>
      </p:grpSpPr>
      <p:sp>
        <p:nvSpPr>
          <p:cNvPr id="13" name="Google Shape;13;p3"/>
          <p:cNvSpPr>
            <a:spLocks noGrp="1"/>
          </p:cNvSpPr>
          <p:nvPr>
            <p:ph type="pic" idx="2"/>
          </p:nvPr>
        </p:nvSpPr>
        <p:spPr>
          <a:xfrm>
            <a:off x="-2" y="0"/>
            <a:ext cx="9144000" cy="5143500"/>
          </a:xfrm>
          <a:prstGeom prst="rect">
            <a:avLst/>
          </a:prstGeom>
          <a:noFill/>
          <a:ln>
            <a:noFill/>
          </a:ln>
        </p:spPr>
      </p:sp>
      <p:sp>
        <p:nvSpPr>
          <p:cNvPr id="14" name="Google Shape;14;p3"/>
          <p:cNvSpPr txBox="1">
            <a:spLocks noGrp="1"/>
          </p:cNvSpPr>
          <p:nvPr>
            <p:ph type="title"/>
          </p:nvPr>
        </p:nvSpPr>
        <p:spPr>
          <a:xfrm flipH="1">
            <a:off x="4457570" y="2832375"/>
            <a:ext cx="3973200" cy="656400"/>
          </a:xfrm>
          <a:prstGeom prst="rect">
            <a:avLst/>
          </a:prstGeom>
        </p:spPr>
        <p:txBody>
          <a:bodyPr spcFirstLastPara="1" wrap="square" lIns="91425" tIns="91425" rIns="91425" bIns="91425" anchor="b" anchorCtr="0">
            <a:noAutofit/>
          </a:bodyPr>
          <a:lstStyle>
            <a:lvl1pPr lvl="0" algn="r">
              <a:spcBef>
                <a:spcPts val="0"/>
              </a:spcBef>
              <a:spcAft>
                <a:spcPts val="0"/>
              </a:spcAft>
              <a:buSzPts val="3600"/>
              <a:buNone/>
              <a:defRPr sz="37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title" idx="3" hasCustomPrompt="1"/>
          </p:nvPr>
        </p:nvSpPr>
        <p:spPr>
          <a:xfrm flipH="1">
            <a:off x="7223570" y="1506575"/>
            <a:ext cx="1207200" cy="917700"/>
          </a:xfrm>
          <a:prstGeom prst="rect">
            <a:avLst/>
          </a:prstGeom>
          <a:noFill/>
        </p:spPr>
        <p:txBody>
          <a:bodyPr spcFirstLastPara="1" wrap="square" lIns="91425" tIns="91425" rIns="91425" bIns="91425" anchor="t" anchorCtr="0">
            <a:noAutofit/>
          </a:bodyPr>
          <a:lstStyle>
            <a:lvl1pPr lvl="0" algn="r" rtl="0">
              <a:spcBef>
                <a:spcPts val="0"/>
              </a:spcBef>
              <a:spcAft>
                <a:spcPts val="0"/>
              </a:spcAft>
              <a:buSzPts val="6000"/>
              <a:buNone/>
              <a:defRPr sz="6000" b="1">
                <a:latin typeface="Poppins"/>
                <a:ea typeface="Poppins"/>
                <a:cs typeface="Poppins"/>
                <a:sym typeface="Poppins"/>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133"/>
        <p:cNvGrpSpPr/>
        <p:nvPr/>
      </p:nvGrpSpPr>
      <p:grpSpPr>
        <a:xfrm>
          <a:off x="0" y="0"/>
          <a:ext cx="0" cy="0"/>
          <a:chOff x="0" y="0"/>
          <a:chExt cx="0" cy="0"/>
        </a:xfrm>
      </p:grpSpPr>
      <p:sp>
        <p:nvSpPr>
          <p:cNvPr id="134" name="Google Shape;134;p21"/>
          <p:cNvSpPr txBox="1">
            <a:spLocks noGrp="1"/>
          </p:cNvSpPr>
          <p:nvPr>
            <p:ph type="subTitle" idx="1"/>
          </p:nvPr>
        </p:nvSpPr>
        <p:spPr>
          <a:xfrm>
            <a:off x="720000" y="1678011"/>
            <a:ext cx="1986000" cy="110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35" name="Google Shape;135;p21"/>
          <p:cNvSpPr txBox="1">
            <a:spLocks noGrp="1"/>
          </p:cNvSpPr>
          <p:nvPr>
            <p:ph type="subTitle" idx="2"/>
          </p:nvPr>
        </p:nvSpPr>
        <p:spPr>
          <a:xfrm>
            <a:off x="3578999" y="1678011"/>
            <a:ext cx="1986000" cy="110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36" name="Google Shape;136;p21"/>
          <p:cNvSpPr txBox="1">
            <a:spLocks noGrp="1"/>
          </p:cNvSpPr>
          <p:nvPr>
            <p:ph type="subTitle" idx="3"/>
          </p:nvPr>
        </p:nvSpPr>
        <p:spPr>
          <a:xfrm>
            <a:off x="720000" y="3516650"/>
            <a:ext cx="1986000" cy="110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37" name="Google Shape;137;p21"/>
          <p:cNvSpPr txBox="1">
            <a:spLocks noGrp="1"/>
          </p:cNvSpPr>
          <p:nvPr>
            <p:ph type="subTitle" idx="4"/>
          </p:nvPr>
        </p:nvSpPr>
        <p:spPr>
          <a:xfrm>
            <a:off x="3578999" y="3516650"/>
            <a:ext cx="1986000" cy="110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38" name="Google Shape;138;p21"/>
          <p:cNvSpPr txBox="1">
            <a:spLocks noGrp="1"/>
          </p:cNvSpPr>
          <p:nvPr>
            <p:ph type="subTitle" idx="5"/>
          </p:nvPr>
        </p:nvSpPr>
        <p:spPr>
          <a:xfrm>
            <a:off x="6437997" y="1678011"/>
            <a:ext cx="1986000" cy="110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39" name="Google Shape;139;p21"/>
          <p:cNvSpPr txBox="1">
            <a:spLocks noGrp="1"/>
          </p:cNvSpPr>
          <p:nvPr>
            <p:ph type="subTitle" idx="6"/>
          </p:nvPr>
        </p:nvSpPr>
        <p:spPr>
          <a:xfrm>
            <a:off x="6437997" y="3516650"/>
            <a:ext cx="1986000" cy="110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40" name="Google Shape;140;p21"/>
          <p:cNvSpPr txBox="1">
            <a:spLocks noGrp="1"/>
          </p:cNvSpPr>
          <p:nvPr>
            <p:ph type="subTitle" idx="7"/>
          </p:nvPr>
        </p:nvSpPr>
        <p:spPr>
          <a:xfrm>
            <a:off x="720000" y="1380325"/>
            <a:ext cx="1986000" cy="377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Poppins Medium"/>
              <a:buNone/>
              <a:defRPr sz="1800">
                <a:solidFill>
                  <a:schemeClr val="dk1"/>
                </a:solidFill>
                <a:latin typeface="Poppins Medium"/>
                <a:ea typeface="Poppins Medium"/>
                <a:cs typeface="Poppins Medium"/>
                <a:sym typeface="Poppins Medium"/>
              </a:defRPr>
            </a:lvl1pPr>
            <a:lvl2pPr lvl="1" algn="ctr" rtl="0">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2pPr>
            <a:lvl3pPr lvl="2" algn="ctr" rtl="0">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3pPr>
            <a:lvl4pPr lvl="3" algn="ctr" rtl="0">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4pPr>
            <a:lvl5pPr lvl="4" algn="ctr" rtl="0">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5pPr>
            <a:lvl6pPr lvl="5" algn="ctr" rtl="0">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6pPr>
            <a:lvl7pPr lvl="6" algn="ctr" rtl="0">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7pPr>
            <a:lvl8pPr lvl="7" algn="ctr" rtl="0">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8pPr>
            <a:lvl9pPr lvl="8" algn="ctr" rtl="0">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9pPr>
          </a:lstStyle>
          <a:p>
            <a:endParaRPr/>
          </a:p>
        </p:txBody>
      </p:sp>
      <p:sp>
        <p:nvSpPr>
          <p:cNvPr id="141" name="Google Shape;141;p21"/>
          <p:cNvSpPr txBox="1">
            <a:spLocks noGrp="1"/>
          </p:cNvSpPr>
          <p:nvPr>
            <p:ph type="subTitle" idx="8"/>
          </p:nvPr>
        </p:nvSpPr>
        <p:spPr>
          <a:xfrm>
            <a:off x="3578999" y="1380325"/>
            <a:ext cx="1986000" cy="377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Poppins Medium"/>
              <a:buNone/>
              <a:defRPr sz="1800">
                <a:solidFill>
                  <a:schemeClr val="dk1"/>
                </a:solidFill>
                <a:latin typeface="Poppins Medium"/>
                <a:ea typeface="Poppins Medium"/>
                <a:cs typeface="Poppins Medium"/>
                <a:sym typeface="Poppins Medium"/>
              </a:defRPr>
            </a:lvl1pPr>
            <a:lvl2pPr lvl="1" algn="ctr" rtl="0">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2pPr>
            <a:lvl3pPr lvl="2" algn="ctr" rtl="0">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3pPr>
            <a:lvl4pPr lvl="3" algn="ctr" rtl="0">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4pPr>
            <a:lvl5pPr lvl="4" algn="ctr" rtl="0">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5pPr>
            <a:lvl6pPr lvl="5" algn="ctr" rtl="0">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6pPr>
            <a:lvl7pPr lvl="6" algn="ctr" rtl="0">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7pPr>
            <a:lvl8pPr lvl="7" algn="ctr" rtl="0">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8pPr>
            <a:lvl9pPr lvl="8" algn="ctr" rtl="0">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9pPr>
          </a:lstStyle>
          <a:p>
            <a:endParaRPr/>
          </a:p>
        </p:txBody>
      </p:sp>
      <p:sp>
        <p:nvSpPr>
          <p:cNvPr id="142" name="Google Shape;142;p21"/>
          <p:cNvSpPr txBox="1">
            <a:spLocks noGrp="1"/>
          </p:cNvSpPr>
          <p:nvPr>
            <p:ph type="subTitle" idx="9"/>
          </p:nvPr>
        </p:nvSpPr>
        <p:spPr>
          <a:xfrm>
            <a:off x="6437997" y="1380325"/>
            <a:ext cx="1986000" cy="377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Poppins Medium"/>
              <a:buNone/>
              <a:defRPr sz="1800">
                <a:solidFill>
                  <a:schemeClr val="dk1"/>
                </a:solidFill>
                <a:latin typeface="Poppins Medium"/>
                <a:ea typeface="Poppins Medium"/>
                <a:cs typeface="Poppins Medium"/>
                <a:sym typeface="Poppins Medium"/>
              </a:defRPr>
            </a:lvl1pPr>
            <a:lvl2pPr lvl="1" algn="ctr" rtl="0">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2pPr>
            <a:lvl3pPr lvl="2" algn="ctr" rtl="0">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3pPr>
            <a:lvl4pPr lvl="3" algn="ctr" rtl="0">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4pPr>
            <a:lvl5pPr lvl="4" algn="ctr" rtl="0">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5pPr>
            <a:lvl6pPr lvl="5" algn="ctr" rtl="0">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6pPr>
            <a:lvl7pPr lvl="6" algn="ctr" rtl="0">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7pPr>
            <a:lvl8pPr lvl="7" algn="ctr" rtl="0">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8pPr>
            <a:lvl9pPr lvl="8" algn="ctr" rtl="0">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9pPr>
          </a:lstStyle>
          <a:p>
            <a:endParaRPr/>
          </a:p>
        </p:txBody>
      </p:sp>
      <p:sp>
        <p:nvSpPr>
          <p:cNvPr id="143" name="Google Shape;143;p21"/>
          <p:cNvSpPr txBox="1">
            <a:spLocks noGrp="1"/>
          </p:cNvSpPr>
          <p:nvPr>
            <p:ph type="subTitle" idx="13"/>
          </p:nvPr>
        </p:nvSpPr>
        <p:spPr>
          <a:xfrm>
            <a:off x="720000" y="3215752"/>
            <a:ext cx="1986000" cy="377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Poppins Medium"/>
              <a:buNone/>
              <a:defRPr sz="1800">
                <a:solidFill>
                  <a:schemeClr val="dk1"/>
                </a:solidFill>
                <a:latin typeface="Poppins Medium"/>
                <a:ea typeface="Poppins Medium"/>
                <a:cs typeface="Poppins Medium"/>
                <a:sym typeface="Poppins Medium"/>
              </a:defRPr>
            </a:lvl1pPr>
            <a:lvl2pPr lvl="1" algn="ctr" rtl="0">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2pPr>
            <a:lvl3pPr lvl="2" algn="ctr" rtl="0">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3pPr>
            <a:lvl4pPr lvl="3" algn="ctr" rtl="0">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4pPr>
            <a:lvl5pPr lvl="4" algn="ctr" rtl="0">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5pPr>
            <a:lvl6pPr lvl="5" algn="ctr" rtl="0">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6pPr>
            <a:lvl7pPr lvl="6" algn="ctr" rtl="0">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7pPr>
            <a:lvl8pPr lvl="7" algn="ctr" rtl="0">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8pPr>
            <a:lvl9pPr lvl="8" algn="ctr" rtl="0">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9pPr>
          </a:lstStyle>
          <a:p>
            <a:endParaRPr/>
          </a:p>
        </p:txBody>
      </p:sp>
      <p:sp>
        <p:nvSpPr>
          <p:cNvPr id="144" name="Google Shape;144;p21"/>
          <p:cNvSpPr txBox="1">
            <a:spLocks noGrp="1"/>
          </p:cNvSpPr>
          <p:nvPr>
            <p:ph type="subTitle" idx="14"/>
          </p:nvPr>
        </p:nvSpPr>
        <p:spPr>
          <a:xfrm>
            <a:off x="3578999" y="3215752"/>
            <a:ext cx="1986000" cy="377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Poppins Medium"/>
              <a:buNone/>
              <a:defRPr sz="1800">
                <a:solidFill>
                  <a:schemeClr val="dk1"/>
                </a:solidFill>
                <a:latin typeface="Poppins Medium"/>
                <a:ea typeface="Poppins Medium"/>
                <a:cs typeface="Poppins Medium"/>
                <a:sym typeface="Poppins Medium"/>
              </a:defRPr>
            </a:lvl1pPr>
            <a:lvl2pPr lvl="1" algn="ctr" rtl="0">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2pPr>
            <a:lvl3pPr lvl="2" algn="ctr" rtl="0">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3pPr>
            <a:lvl4pPr lvl="3" algn="ctr" rtl="0">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4pPr>
            <a:lvl5pPr lvl="4" algn="ctr" rtl="0">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5pPr>
            <a:lvl6pPr lvl="5" algn="ctr" rtl="0">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6pPr>
            <a:lvl7pPr lvl="6" algn="ctr" rtl="0">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7pPr>
            <a:lvl8pPr lvl="7" algn="ctr" rtl="0">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8pPr>
            <a:lvl9pPr lvl="8" algn="ctr" rtl="0">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9pPr>
          </a:lstStyle>
          <a:p>
            <a:endParaRPr/>
          </a:p>
        </p:txBody>
      </p:sp>
      <p:sp>
        <p:nvSpPr>
          <p:cNvPr id="145" name="Google Shape;145;p21"/>
          <p:cNvSpPr txBox="1">
            <a:spLocks noGrp="1"/>
          </p:cNvSpPr>
          <p:nvPr>
            <p:ph type="subTitle" idx="15"/>
          </p:nvPr>
        </p:nvSpPr>
        <p:spPr>
          <a:xfrm>
            <a:off x="6437997" y="3215752"/>
            <a:ext cx="1986000" cy="377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Poppins Medium"/>
              <a:buNone/>
              <a:defRPr sz="1800">
                <a:solidFill>
                  <a:schemeClr val="dk1"/>
                </a:solidFill>
                <a:latin typeface="Poppins Medium"/>
                <a:ea typeface="Poppins Medium"/>
                <a:cs typeface="Poppins Medium"/>
                <a:sym typeface="Poppins Medium"/>
              </a:defRPr>
            </a:lvl1pPr>
            <a:lvl2pPr lvl="1" algn="ctr" rtl="0">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2pPr>
            <a:lvl3pPr lvl="2" algn="ctr" rtl="0">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3pPr>
            <a:lvl4pPr lvl="3" algn="ctr" rtl="0">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4pPr>
            <a:lvl5pPr lvl="4" algn="ctr" rtl="0">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5pPr>
            <a:lvl6pPr lvl="5" algn="ctr" rtl="0">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6pPr>
            <a:lvl7pPr lvl="6" algn="ctr" rtl="0">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7pPr>
            <a:lvl8pPr lvl="7" algn="ctr" rtl="0">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8pPr>
            <a:lvl9pPr lvl="8" algn="ctr" rtl="0">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9pPr>
          </a:lstStyle>
          <a:p>
            <a:endParaRPr/>
          </a:p>
        </p:txBody>
      </p:sp>
      <p:sp>
        <p:nvSpPr>
          <p:cNvPr id="146" name="Google Shape;146;p21"/>
          <p:cNvSpPr txBox="1">
            <a:spLocks noGrp="1"/>
          </p:cNvSpPr>
          <p:nvPr>
            <p:ph type="title"/>
          </p:nvPr>
        </p:nvSpPr>
        <p:spPr>
          <a:xfrm>
            <a:off x="720000" y="539500"/>
            <a:ext cx="7704000" cy="4782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147" name="Google Shape;147;p21"/>
          <p:cNvGrpSpPr/>
          <p:nvPr/>
        </p:nvGrpSpPr>
        <p:grpSpPr>
          <a:xfrm>
            <a:off x="-2001400" y="-1208400"/>
            <a:ext cx="12331725" cy="7865375"/>
            <a:chOff x="-2001400" y="-1208400"/>
            <a:chExt cx="12331725" cy="7865375"/>
          </a:xfrm>
        </p:grpSpPr>
        <p:sp>
          <p:nvSpPr>
            <p:cNvPr id="148" name="Google Shape;148;p21"/>
            <p:cNvSpPr/>
            <p:nvPr/>
          </p:nvSpPr>
          <p:spPr>
            <a:xfrm rot="10800000" flipH="1">
              <a:off x="8382125" y="-1208400"/>
              <a:ext cx="1948200" cy="1948200"/>
            </a:xfrm>
            <a:prstGeom prst="pie">
              <a:avLst>
                <a:gd name="adj1" fmla="val 10768495"/>
                <a:gd name="adj2" fmla="val 16199921"/>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49" name="Google Shape;149;p21"/>
            <p:cNvSpPr/>
            <p:nvPr/>
          </p:nvSpPr>
          <p:spPr>
            <a:xfrm flipH="1">
              <a:off x="-2001400" y="3926375"/>
              <a:ext cx="2552700" cy="2730600"/>
            </a:xfrm>
            <a:prstGeom prst="pie">
              <a:avLst>
                <a:gd name="adj1" fmla="val 10768495"/>
                <a:gd name="adj2" fmla="val 16199921"/>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hanks">
  <p:cSld name="CUSTOM_3_1">
    <p:spTree>
      <p:nvGrpSpPr>
        <p:cNvPr id="1" name="Shape 150"/>
        <p:cNvGrpSpPr/>
        <p:nvPr/>
      </p:nvGrpSpPr>
      <p:grpSpPr>
        <a:xfrm>
          <a:off x="0" y="0"/>
          <a:ext cx="0" cy="0"/>
          <a:chOff x="0" y="0"/>
          <a:chExt cx="0" cy="0"/>
        </a:xfrm>
      </p:grpSpPr>
      <p:sp>
        <p:nvSpPr>
          <p:cNvPr id="151" name="Google Shape;151;p22"/>
          <p:cNvSpPr>
            <a:spLocks noGrp="1"/>
          </p:cNvSpPr>
          <p:nvPr>
            <p:ph type="pic" idx="2"/>
          </p:nvPr>
        </p:nvSpPr>
        <p:spPr>
          <a:xfrm>
            <a:off x="0" y="0"/>
            <a:ext cx="3660000" cy="5143500"/>
          </a:xfrm>
          <a:prstGeom prst="flowChartDelay">
            <a:avLst/>
          </a:prstGeom>
          <a:noFill/>
          <a:ln>
            <a:noFill/>
          </a:ln>
        </p:spPr>
      </p:sp>
      <p:sp>
        <p:nvSpPr>
          <p:cNvPr id="152" name="Google Shape;152;p22"/>
          <p:cNvSpPr/>
          <p:nvPr/>
        </p:nvSpPr>
        <p:spPr>
          <a:xfrm rot="-5400000">
            <a:off x="3791725" y="-191850"/>
            <a:ext cx="5196900" cy="5507700"/>
          </a:xfrm>
          <a:prstGeom prst="round2SameRect">
            <a:avLst>
              <a:gd name="adj1" fmla="val 50000"/>
              <a:gd name="adj2" fmla="val 0"/>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53" name="Google Shape;153;p22"/>
          <p:cNvSpPr txBox="1"/>
          <p:nvPr/>
        </p:nvSpPr>
        <p:spPr>
          <a:xfrm>
            <a:off x="4533900" y="3597250"/>
            <a:ext cx="3903300" cy="451800"/>
          </a:xfrm>
          <a:prstGeom prst="rect">
            <a:avLst/>
          </a:prstGeom>
          <a:noFill/>
          <a:ln>
            <a:noFill/>
          </a:ln>
        </p:spPr>
        <p:txBody>
          <a:bodyPr spcFirstLastPara="1" wrap="square" lIns="91425" tIns="91425" rIns="91425" bIns="91425" anchor="ctr" anchorCtr="0">
            <a:noAutofit/>
          </a:bodyPr>
          <a:lstStyle/>
          <a:p>
            <a:pPr marL="0" lvl="0" indent="0" algn="r" rtl="0">
              <a:spcBef>
                <a:spcPts val="300"/>
              </a:spcBef>
              <a:spcAft>
                <a:spcPts val="0"/>
              </a:spcAft>
              <a:buNone/>
            </a:pPr>
            <a:r>
              <a:rPr lang="es" sz="1000" b="1">
                <a:solidFill>
                  <a:schemeClr val="dk2"/>
                </a:solidFill>
                <a:latin typeface="Open Sans"/>
                <a:ea typeface="Open Sans"/>
                <a:cs typeface="Open Sans"/>
                <a:sym typeface="Open Sans"/>
              </a:rPr>
              <a:t>CRÉDITOS:</a:t>
            </a:r>
            <a:r>
              <a:rPr lang="es" sz="1000">
                <a:solidFill>
                  <a:schemeClr val="dk2"/>
                </a:solidFill>
                <a:latin typeface="Open Sans"/>
                <a:ea typeface="Open Sans"/>
                <a:cs typeface="Open Sans"/>
                <a:sym typeface="Open Sans"/>
              </a:rPr>
              <a:t> Esta pllantilla es una creación de </a:t>
            </a:r>
            <a:r>
              <a:rPr lang="es" sz="1000" b="1" u="sng">
                <a:solidFill>
                  <a:schemeClr val="dk2"/>
                </a:solidFill>
                <a:latin typeface="Open Sans"/>
                <a:ea typeface="Open Sans"/>
                <a:cs typeface="Open Sans"/>
                <a:sym typeface="Open Sans"/>
                <a:hlinkClick r:id="rId2">
                  <a:extLst>
                    <a:ext uri="{A12FA001-AC4F-418D-AE19-62706E023703}">
                      <ahyp:hlinkClr xmlns:ahyp="http://schemas.microsoft.com/office/drawing/2018/hyperlinkcolor" val="tx"/>
                    </a:ext>
                  </a:extLst>
                </a:hlinkClick>
              </a:rPr>
              <a:t>Slidesgo</a:t>
            </a:r>
            <a:r>
              <a:rPr lang="es" sz="1000">
                <a:solidFill>
                  <a:schemeClr val="dk2"/>
                </a:solidFill>
                <a:latin typeface="Open Sans"/>
                <a:ea typeface="Open Sans"/>
                <a:cs typeface="Open Sans"/>
                <a:sym typeface="Open Sans"/>
              </a:rPr>
              <a:t>, e incluye iconos de </a:t>
            </a:r>
            <a:r>
              <a:rPr lang="es" sz="1000" b="1" u="sng">
                <a:solidFill>
                  <a:schemeClr val="dk2"/>
                </a:solidFill>
                <a:latin typeface="Open Sans"/>
                <a:ea typeface="Open Sans"/>
                <a:cs typeface="Open Sans"/>
                <a:sym typeface="Open Sans"/>
                <a:hlinkClick r:id="rId3">
                  <a:extLst>
                    <a:ext uri="{A12FA001-AC4F-418D-AE19-62706E023703}">
                      <ahyp:hlinkClr xmlns:ahyp="http://schemas.microsoft.com/office/drawing/2018/hyperlinkcolor" val="tx"/>
                    </a:ext>
                  </a:extLst>
                </a:hlinkClick>
              </a:rPr>
              <a:t>Flaticon</a:t>
            </a:r>
            <a:r>
              <a:rPr lang="es" sz="1000">
                <a:solidFill>
                  <a:schemeClr val="dk2"/>
                </a:solidFill>
                <a:latin typeface="Open Sans"/>
                <a:ea typeface="Open Sans"/>
                <a:cs typeface="Open Sans"/>
                <a:sym typeface="Open Sans"/>
              </a:rPr>
              <a:t>, e infografás e imágenes de </a:t>
            </a:r>
            <a:r>
              <a:rPr lang="es" sz="1000" b="1" u="sng">
                <a:solidFill>
                  <a:schemeClr val="dk2"/>
                </a:solidFill>
                <a:latin typeface="Open Sans"/>
                <a:ea typeface="Open Sans"/>
                <a:cs typeface="Open Sans"/>
                <a:sym typeface="Open Sans"/>
                <a:hlinkClick r:id="rId4">
                  <a:extLst>
                    <a:ext uri="{A12FA001-AC4F-418D-AE19-62706E023703}">
                      <ahyp:hlinkClr xmlns:ahyp="http://schemas.microsoft.com/office/drawing/2018/hyperlinkcolor" val="tx"/>
                    </a:ext>
                  </a:extLst>
                </a:hlinkClick>
              </a:rPr>
              <a:t>Freepik</a:t>
            </a:r>
            <a:r>
              <a:rPr lang="es" sz="1000" u="sng">
                <a:solidFill>
                  <a:schemeClr val="dk2"/>
                </a:solidFill>
                <a:latin typeface="Open Sans"/>
                <a:ea typeface="Open Sans"/>
                <a:cs typeface="Open Sans"/>
                <a:sym typeface="Open Sans"/>
              </a:rPr>
              <a:t> </a:t>
            </a:r>
            <a:endParaRPr sz="1000" b="1" u="sng">
              <a:solidFill>
                <a:schemeClr val="dk2"/>
              </a:solidFill>
              <a:latin typeface="Open Sans"/>
              <a:ea typeface="Open Sans"/>
              <a:cs typeface="Open Sans"/>
              <a:sym typeface="Open Sans"/>
            </a:endParaRPr>
          </a:p>
        </p:txBody>
      </p:sp>
      <p:sp>
        <p:nvSpPr>
          <p:cNvPr id="154" name="Google Shape;154;p22"/>
          <p:cNvSpPr txBox="1">
            <a:spLocks noGrp="1"/>
          </p:cNvSpPr>
          <p:nvPr>
            <p:ph type="title"/>
          </p:nvPr>
        </p:nvSpPr>
        <p:spPr>
          <a:xfrm>
            <a:off x="4533900" y="539500"/>
            <a:ext cx="3903300" cy="9696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dk2"/>
              </a:buClr>
              <a:buSzPts val="2800"/>
              <a:buNone/>
              <a:defRPr sz="6000">
                <a:solidFill>
                  <a:schemeClr val="dk2"/>
                </a:solidFill>
              </a:defRPr>
            </a:lvl1pPr>
            <a:lvl2pPr lvl="1" rtl="0">
              <a:spcBef>
                <a:spcPts val="0"/>
              </a:spcBef>
              <a:spcAft>
                <a:spcPts val="0"/>
              </a:spcAft>
              <a:buClr>
                <a:schemeClr val="dk2"/>
              </a:buClr>
              <a:buSzPts val="3000"/>
              <a:buNone/>
              <a:defRPr>
                <a:solidFill>
                  <a:schemeClr val="dk2"/>
                </a:solidFill>
              </a:defRPr>
            </a:lvl2pPr>
            <a:lvl3pPr lvl="2" rtl="0">
              <a:spcBef>
                <a:spcPts val="0"/>
              </a:spcBef>
              <a:spcAft>
                <a:spcPts val="0"/>
              </a:spcAft>
              <a:buClr>
                <a:schemeClr val="dk2"/>
              </a:buClr>
              <a:buSzPts val="3000"/>
              <a:buNone/>
              <a:defRPr>
                <a:solidFill>
                  <a:schemeClr val="dk2"/>
                </a:solidFill>
              </a:defRPr>
            </a:lvl3pPr>
            <a:lvl4pPr lvl="3" rtl="0">
              <a:spcBef>
                <a:spcPts val="0"/>
              </a:spcBef>
              <a:spcAft>
                <a:spcPts val="0"/>
              </a:spcAft>
              <a:buClr>
                <a:schemeClr val="dk2"/>
              </a:buClr>
              <a:buSzPts val="3000"/>
              <a:buNone/>
              <a:defRPr>
                <a:solidFill>
                  <a:schemeClr val="dk2"/>
                </a:solidFill>
              </a:defRPr>
            </a:lvl4pPr>
            <a:lvl5pPr lvl="4" rtl="0">
              <a:spcBef>
                <a:spcPts val="0"/>
              </a:spcBef>
              <a:spcAft>
                <a:spcPts val="0"/>
              </a:spcAft>
              <a:buClr>
                <a:schemeClr val="dk2"/>
              </a:buClr>
              <a:buSzPts val="3000"/>
              <a:buNone/>
              <a:defRPr>
                <a:solidFill>
                  <a:schemeClr val="dk2"/>
                </a:solidFill>
              </a:defRPr>
            </a:lvl5pPr>
            <a:lvl6pPr lvl="5" rtl="0">
              <a:spcBef>
                <a:spcPts val="0"/>
              </a:spcBef>
              <a:spcAft>
                <a:spcPts val="0"/>
              </a:spcAft>
              <a:buClr>
                <a:schemeClr val="dk2"/>
              </a:buClr>
              <a:buSzPts val="3000"/>
              <a:buNone/>
              <a:defRPr>
                <a:solidFill>
                  <a:schemeClr val="dk2"/>
                </a:solidFill>
              </a:defRPr>
            </a:lvl6pPr>
            <a:lvl7pPr lvl="6" rtl="0">
              <a:spcBef>
                <a:spcPts val="0"/>
              </a:spcBef>
              <a:spcAft>
                <a:spcPts val="0"/>
              </a:spcAft>
              <a:buClr>
                <a:schemeClr val="dk2"/>
              </a:buClr>
              <a:buSzPts val="3000"/>
              <a:buNone/>
              <a:defRPr>
                <a:solidFill>
                  <a:schemeClr val="dk2"/>
                </a:solidFill>
              </a:defRPr>
            </a:lvl7pPr>
            <a:lvl8pPr lvl="7" rtl="0">
              <a:spcBef>
                <a:spcPts val="0"/>
              </a:spcBef>
              <a:spcAft>
                <a:spcPts val="0"/>
              </a:spcAft>
              <a:buClr>
                <a:schemeClr val="dk2"/>
              </a:buClr>
              <a:buSzPts val="3000"/>
              <a:buNone/>
              <a:defRPr>
                <a:solidFill>
                  <a:schemeClr val="dk2"/>
                </a:solidFill>
              </a:defRPr>
            </a:lvl8pPr>
            <a:lvl9pPr lvl="8" rtl="0">
              <a:spcBef>
                <a:spcPts val="0"/>
              </a:spcBef>
              <a:spcAft>
                <a:spcPts val="0"/>
              </a:spcAft>
              <a:buClr>
                <a:schemeClr val="dk2"/>
              </a:buClr>
              <a:buSzPts val="3000"/>
              <a:buNone/>
              <a:defRPr>
                <a:solidFill>
                  <a:schemeClr val="dk2"/>
                </a:solidFill>
              </a:defRPr>
            </a:lvl9pPr>
          </a:lstStyle>
          <a:p>
            <a:endParaRPr/>
          </a:p>
        </p:txBody>
      </p:sp>
      <p:sp>
        <p:nvSpPr>
          <p:cNvPr id="155" name="Google Shape;155;p22"/>
          <p:cNvSpPr txBox="1">
            <a:spLocks noGrp="1"/>
          </p:cNvSpPr>
          <p:nvPr>
            <p:ph type="subTitle" idx="1"/>
          </p:nvPr>
        </p:nvSpPr>
        <p:spPr>
          <a:xfrm>
            <a:off x="4533900" y="1548875"/>
            <a:ext cx="3903300" cy="11646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Clr>
                <a:schemeClr val="dk2"/>
              </a:buClr>
              <a:buSzPts val="1200"/>
              <a:buNone/>
              <a:defRPr sz="1500">
                <a:solidFill>
                  <a:schemeClr val="dk2"/>
                </a:solidFill>
              </a:defRPr>
            </a:lvl1pPr>
            <a:lvl2pPr lvl="1" algn="ctr" rtl="0">
              <a:lnSpc>
                <a:spcPct val="100000"/>
              </a:lnSpc>
              <a:spcBef>
                <a:spcPts val="0"/>
              </a:spcBef>
              <a:spcAft>
                <a:spcPts val="0"/>
              </a:spcAft>
              <a:buClr>
                <a:schemeClr val="dk2"/>
              </a:buClr>
              <a:buSzPts val="1200"/>
              <a:buNone/>
              <a:defRPr>
                <a:solidFill>
                  <a:schemeClr val="dk2"/>
                </a:solidFill>
              </a:defRPr>
            </a:lvl2pPr>
            <a:lvl3pPr lvl="2" algn="ctr" rtl="0">
              <a:lnSpc>
                <a:spcPct val="100000"/>
              </a:lnSpc>
              <a:spcBef>
                <a:spcPts val="0"/>
              </a:spcBef>
              <a:spcAft>
                <a:spcPts val="0"/>
              </a:spcAft>
              <a:buClr>
                <a:schemeClr val="dk2"/>
              </a:buClr>
              <a:buSzPts val="1200"/>
              <a:buNone/>
              <a:defRPr>
                <a:solidFill>
                  <a:schemeClr val="dk2"/>
                </a:solidFill>
              </a:defRPr>
            </a:lvl3pPr>
            <a:lvl4pPr lvl="3" algn="ctr" rtl="0">
              <a:lnSpc>
                <a:spcPct val="100000"/>
              </a:lnSpc>
              <a:spcBef>
                <a:spcPts val="0"/>
              </a:spcBef>
              <a:spcAft>
                <a:spcPts val="0"/>
              </a:spcAft>
              <a:buClr>
                <a:schemeClr val="dk2"/>
              </a:buClr>
              <a:buSzPts val="1200"/>
              <a:buNone/>
              <a:defRPr>
                <a:solidFill>
                  <a:schemeClr val="dk2"/>
                </a:solidFill>
              </a:defRPr>
            </a:lvl4pPr>
            <a:lvl5pPr lvl="4" algn="ctr" rtl="0">
              <a:lnSpc>
                <a:spcPct val="100000"/>
              </a:lnSpc>
              <a:spcBef>
                <a:spcPts val="0"/>
              </a:spcBef>
              <a:spcAft>
                <a:spcPts val="0"/>
              </a:spcAft>
              <a:buClr>
                <a:schemeClr val="dk2"/>
              </a:buClr>
              <a:buSzPts val="1200"/>
              <a:buNone/>
              <a:defRPr>
                <a:solidFill>
                  <a:schemeClr val="dk2"/>
                </a:solidFill>
              </a:defRPr>
            </a:lvl5pPr>
            <a:lvl6pPr lvl="5" algn="ctr" rtl="0">
              <a:lnSpc>
                <a:spcPct val="100000"/>
              </a:lnSpc>
              <a:spcBef>
                <a:spcPts val="0"/>
              </a:spcBef>
              <a:spcAft>
                <a:spcPts val="0"/>
              </a:spcAft>
              <a:buClr>
                <a:schemeClr val="dk2"/>
              </a:buClr>
              <a:buSzPts val="1200"/>
              <a:buNone/>
              <a:defRPr>
                <a:solidFill>
                  <a:schemeClr val="dk2"/>
                </a:solidFill>
              </a:defRPr>
            </a:lvl6pPr>
            <a:lvl7pPr lvl="6" algn="ctr" rtl="0">
              <a:lnSpc>
                <a:spcPct val="100000"/>
              </a:lnSpc>
              <a:spcBef>
                <a:spcPts val="0"/>
              </a:spcBef>
              <a:spcAft>
                <a:spcPts val="0"/>
              </a:spcAft>
              <a:buClr>
                <a:schemeClr val="dk2"/>
              </a:buClr>
              <a:buSzPts val="1200"/>
              <a:buNone/>
              <a:defRPr>
                <a:solidFill>
                  <a:schemeClr val="dk2"/>
                </a:solidFill>
              </a:defRPr>
            </a:lvl7pPr>
            <a:lvl8pPr lvl="7" algn="ctr" rtl="0">
              <a:lnSpc>
                <a:spcPct val="100000"/>
              </a:lnSpc>
              <a:spcBef>
                <a:spcPts val="0"/>
              </a:spcBef>
              <a:spcAft>
                <a:spcPts val="0"/>
              </a:spcAft>
              <a:buClr>
                <a:schemeClr val="dk2"/>
              </a:buClr>
              <a:buSzPts val="1200"/>
              <a:buNone/>
              <a:defRPr>
                <a:solidFill>
                  <a:schemeClr val="dk2"/>
                </a:solidFill>
              </a:defRPr>
            </a:lvl8pPr>
            <a:lvl9pPr lvl="8" algn="ctr" rtl="0">
              <a:lnSpc>
                <a:spcPct val="100000"/>
              </a:lnSpc>
              <a:spcBef>
                <a:spcPts val="0"/>
              </a:spcBef>
              <a:spcAft>
                <a:spcPts val="0"/>
              </a:spcAft>
              <a:buClr>
                <a:schemeClr val="dk2"/>
              </a:buClr>
              <a:buSzPts val="1200"/>
              <a:buNone/>
              <a:defRPr>
                <a:solidFill>
                  <a:schemeClr val="dk2"/>
                </a:solidFill>
              </a:defRPr>
            </a:lvl9pPr>
          </a:lstStyle>
          <a:p>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156"/>
        <p:cNvGrpSpPr/>
        <p:nvPr/>
      </p:nvGrpSpPr>
      <p:grpSpPr>
        <a:xfrm>
          <a:off x="0" y="0"/>
          <a:ext cx="0" cy="0"/>
          <a:chOff x="0" y="0"/>
          <a:chExt cx="0" cy="0"/>
        </a:xfrm>
      </p:grpSpPr>
      <p:grpSp>
        <p:nvGrpSpPr>
          <p:cNvPr id="157" name="Google Shape;157;p23"/>
          <p:cNvGrpSpPr/>
          <p:nvPr/>
        </p:nvGrpSpPr>
        <p:grpSpPr>
          <a:xfrm>
            <a:off x="-2001400" y="-1208400"/>
            <a:ext cx="12331725" cy="7865375"/>
            <a:chOff x="-2001400" y="-1208400"/>
            <a:chExt cx="12331725" cy="7865375"/>
          </a:xfrm>
        </p:grpSpPr>
        <p:sp>
          <p:nvSpPr>
            <p:cNvPr id="158" name="Google Shape;158;p23"/>
            <p:cNvSpPr/>
            <p:nvPr/>
          </p:nvSpPr>
          <p:spPr>
            <a:xfrm rot="10800000" flipH="1">
              <a:off x="8382125" y="-1208400"/>
              <a:ext cx="1948200" cy="1948200"/>
            </a:xfrm>
            <a:prstGeom prst="pie">
              <a:avLst>
                <a:gd name="adj1" fmla="val 10768495"/>
                <a:gd name="adj2" fmla="val 16199921"/>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59" name="Google Shape;159;p23"/>
            <p:cNvSpPr/>
            <p:nvPr/>
          </p:nvSpPr>
          <p:spPr>
            <a:xfrm flipH="1">
              <a:off x="-2001400" y="3926375"/>
              <a:ext cx="2552700" cy="2730600"/>
            </a:xfrm>
            <a:prstGeom prst="pie">
              <a:avLst>
                <a:gd name="adj1" fmla="val 10768495"/>
                <a:gd name="adj2" fmla="val 16199921"/>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160"/>
        <p:cNvGrpSpPr/>
        <p:nvPr/>
      </p:nvGrpSpPr>
      <p:grpSpPr>
        <a:xfrm>
          <a:off x="0" y="0"/>
          <a:ext cx="0" cy="0"/>
          <a:chOff x="0" y="0"/>
          <a:chExt cx="0" cy="0"/>
        </a:xfrm>
      </p:grpSpPr>
      <p:grpSp>
        <p:nvGrpSpPr>
          <p:cNvPr id="161" name="Google Shape;161;p24"/>
          <p:cNvGrpSpPr/>
          <p:nvPr/>
        </p:nvGrpSpPr>
        <p:grpSpPr>
          <a:xfrm>
            <a:off x="-548837" y="405325"/>
            <a:ext cx="10241675" cy="3281375"/>
            <a:chOff x="-548837" y="405325"/>
            <a:chExt cx="10241675" cy="3281375"/>
          </a:xfrm>
        </p:grpSpPr>
        <p:sp>
          <p:nvSpPr>
            <p:cNvPr id="162" name="Google Shape;162;p24"/>
            <p:cNvSpPr/>
            <p:nvPr/>
          </p:nvSpPr>
          <p:spPr>
            <a:xfrm flipH="1">
              <a:off x="-548837" y="2463600"/>
              <a:ext cx="880800" cy="1223100"/>
            </a:xfrm>
            <a:prstGeom prst="pie">
              <a:avLst>
                <a:gd name="adj1" fmla="val 5413781"/>
                <a:gd name="adj2" fmla="val 16187841"/>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63" name="Google Shape;163;p24"/>
            <p:cNvSpPr/>
            <p:nvPr/>
          </p:nvSpPr>
          <p:spPr>
            <a:xfrm rot="10800000" flipH="1">
              <a:off x="8812038" y="405325"/>
              <a:ext cx="880800" cy="1223100"/>
            </a:xfrm>
            <a:prstGeom prst="pie">
              <a:avLst>
                <a:gd name="adj1" fmla="val 5413781"/>
                <a:gd name="adj2" fmla="val 16187841"/>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sp>
        <p:nvSpPr>
          <p:cNvPr id="164" name="Google Shape;164;p24"/>
          <p:cNvSpPr/>
          <p:nvPr/>
        </p:nvSpPr>
        <p:spPr>
          <a:xfrm flipH="1">
            <a:off x="-5250" y="4685300"/>
            <a:ext cx="9154500" cy="458100"/>
          </a:xfrm>
          <a:prstGeom prst="round2SameRect">
            <a:avLst>
              <a:gd name="adj1" fmla="val 50000"/>
              <a:gd name="adj2" fmla="val 0"/>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body" idx="1"/>
          </p:nvPr>
        </p:nvSpPr>
        <p:spPr>
          <a:xfrm>
            <a:off x="720000" y="1082000"/>
            <a:ext cx="7704000" cy="22932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Clr>
                <a:schemeClr val="lt2"/>
              </a:buClr>
              <a:buSzPts val="1200"/>
              <a:buFont typeface="Nunito Light"/>
              <a:buChar char="●"/>
              <a:defRPr/>
            </a:lvl1pPr>
            <a:lvl2pPr marL="914400" lvl="1" indent="-304800" rtl="0">
              <a:lnSpc>
                <a:spcPct val="100000"/>
              </a:lnSpc>
              <a:spcBef>
                <a:spcPts val="0"/>
              </a:spcBef>
              <a:spcAft>
                <a:spcPts val="0"/>
              </a:spcAft>
              <a:buSzPts val="1200"/>
              <a:buFont typeface="Nunito Light"/>
              <a:buChar char="○"/>
              <a:defRPr/>
            </a:lvl2pPr>
            <a:lvl3pPr marL="1371600" lvl="2" indent="-304800" rtl="0">
              <a:lnSpc>
                <a:spcPct val="100000"/>
              </a:lnSpc>
              <a:spcBef>
                <a:spcPts val="0"/>
              </a:spcBef>
              <a:spcAft>
                <a:spcPts val="0"/>
              </a:spcAft>
              <a:buSzPts val="1200"/>
              <a:buFont typeface="Nunito Light"/>
              <a:buChar char="■"/>
              <a:defRPr/>
            </a:lvl3pPr>
            <a:lvl4pPr marL="1828800" lvl="3" indent="-304800" rtl="0">
              <a:lnSpc>
                <a:spcPct val="100000"/>
              </a:lnSpc>
              <a:spcBef>
                <a:spcPts val="0"/>
              </a:spcBef>
              <a:spcAft>
                <a:spcPts val="0"/>
              </a:spcAft>
              <a:buSzPts val="1200"/>
              <a:buFont typeface="Nunito Light"/>
              <a:buChar char="●"/>
              <a:defRPr/>
            </a:lvl4pPr>
            <a:lvl5pPr marL="2286000" lvl="4" indent="-304800" rtl="0">
              <a:lnSpc>
                <a:spcPct val="100000"/>
              </a:lnSpc>
              <a:spcBef>
                <a:spcPts val="0"/>
              </a:spcBef>
              <a:spcAft>
                <a:spcPts val="0"/>
              </a:spcAft>
              <a:buSzPts val="1200"/>
              <a:buFont typeface="Nunito Light"/>
              <a:buChar char="○"/>
              <a:defRPr/>
            </a:lvl5pPr>
            <a:lvl6pPr marL="2743200" lvl="5" indent="-304800" rtl="0">
              <a:lnSpc>
                <a:spcPct val="100000"/>
              </a:lnSpc>
              <a:spcBef>
                <a:spcPts val="0"/>
              </a:spcBef>
              <a:spcAft>
                <a:spcPts val="0"/>
              </a:spcAft>
              <a:buSzPts val="1200"/>
              <a:buFont typeface="Nunito Light"/>
              <a:buChar char="■"/>
              <a:defRPr/>
            </a:lvl6pPr>
            <a:lvl7pPr marL="3200400" lvl="6" indent="-304800" rtl="0">
              <a:lnSpc>
                <a:spcPct val="100000"/>
              </a:lnSpc>
              <a:spcBef>
                <a:spcPts val="0"/>
              </a:spcBef>
              <a:spcAft>
                <a:spcPts val="0"/>
              </a:spcAft>
              <a:buSzPts val="1200"/>
              <a:buFont typeface="Nunito Light"/>
              <a:buChar char="●"/>
              <a:defRPr/>
            </a:lvl7pPr>
            <a:lvl8pPr marL="3657600" lvl="7" indent="-304800" rtl="0">
              <a:lnSpc>
                <a:spcPct val="100000"/>
              </a:lnSpc>
              <a:spcBef>
                <a:spcPts val="0"/>
              </a:spcBef>
              <a:spcAft>
                <a:spcPts val="0"/>
              </a:spcAft>
              <a:buSzPts val="1200"/>
              <a:buFont typeface="Nunito Light"/>
              <a:buChar char="○"/>
              <a:defRPr/>
            </a:lvl8pPr>
            <a:lvl9pPr marL="4114800" lvl="8" indent="-304800" rtl="0">
              <a:lnSpc>
                <a:spcPct val="100000"/>
              </a:lnSpc>
              <a:spcBef>
                <a:spcPts val="0"/>
              </a:spcBef>
              <a:spcAft>
                <a:spcPts val="0"/>
              </a:spcAft>
              <a:buSzPts val="1200"/>
              <a:buFont typeface="Nunito Light"/>
              <a:buChar char="■"/>
              <a:defRPr/>
            </a:lvl9pPr>
          </a:lstStyle>
          <a:p>
            <a:endParaRPr/>
          </a:p>
        </p:txBody>
      </p:sp>
      <p:sp>
        <p:nvSpPr>
          <p:cNvPr id="18" name="Google Shape;18;p4"/>
          <p:cNvSpPr txBox="1">
            <a:spLocks noGrp="1"/>
          </p:cNvSpPr>
          <p:nvPr>
            <p:ph type="title"/>
          </p:nvPr>
        </p:nvSpPr>
        <p:spPr>
          <a:xfrm>
            <a:off x="720000" y="539500"/>
            <a:ext cx="7704000" cy="4782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19" name="Google Shape;19;p4"/>
          <p:cNvGrpSpPr/>
          <p:nvPr/>
        </p:nvGrpSpPr>
        <p:grpSpPr>
          <a:xfrm rot="10800000">
            <a:off x="-667875" y="-1335750"/>
            <a:ext cx="11041800" cy="7547975"/>
            <a:chOff x="-1537000" y="-1314000"/>
            <a:chExt cx="11041800" cy="7547975"/>
          </a:xfrm>
        </p:grpSpPr>
        <p:sp>
          <p:nvSpPr>
            <p:cNvPr id="20" name="Google Shape;20;p4"/>
            <p:cNvSpPr/>
            <p:nvPr/>
          </p:nvSpPr>
          <p:spPr>
            <a:xfrm rot="10800000" flipH="1">
              <a:off x="8350100" y="-1314000"/>
              <a:ext cx="1154700" cy="1966200"/>
            </a:xfrm>
            <a:prstGeom prst="pie">
              <a:avLst>
                <a:gd name="adj1" fmla="val 10768495"/>
                <a:gd name="adj2" fmla="val 16199921"/>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1" name="Google Shape;21;p4"/>
            <p:cNvSpPr/>
            <p:nvPr/>
          </p:nvSpPr>
          <p:spPr>
            <a:xfrm flipH="1">
              <a:off x="-1537000" y="4002575"/>
              <a:ext cx="2012100" cy="2231400"/>
            </a:xfrm>
            <a:prstGeom prst="pie">
              <a:avLst>
                <a:gd name="adj1" fmla="val 10768495"/>
                <a:gd name="adj2" fmla="val 16199921"/>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2"/>
        <p:cNvGrpSpPr/>
        <p:nvPr/>
      </p:nvGrpSpPr>
      <p:grpSpPr>
        <a:xfrm>
          <a:off x="0" y="0"/>
          <a:ext cx="0" cy="0"/>
          <a:chOff x="0" y="0"/>
          <a:chExt cx="0" cy="0"/>
        </a:xfrm>
      </p:grpSpPr>
      <p:sp>
        <p:nvSpPr>
          <p:cNvPr id="23" name="Google Shape;23;p5"/>
          <p:cNvSpPr txBox="1">
            <a:spLocks noGrp="1"/>
          </p:cNvSpPr>
          <p:nvPr>
            <p:ph type="subTitle" idx="1"/>
          </p:nvPr>
        </p:nvSpPr>
        <p:spPr>
          <a:xfrm>
            <a:off x="5243083" y="2637337"/>
            <a:ext cx="2491500" cy="159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4" name="Google Shape;24;p5"/>
          <p:cNvSpPr txBox="1">
            <a:spLocks noGrp="1"/>
          </p:cNvSpPr>
          <p:nvPr>
            <p:ph type="subTitle" idx="2"/>
          </p:nvPr>
        </p:nvSpPr>
        <p:spPr>
          <a:xfrm>
            <a:off x="1409413" y="2637337"/>
            <a:ext cx="2491500" cy="159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5" name="Google Shape;25;p5"/>
          <p:cNvSpPr txBox="1">
            <a:spLocks noGrp="1"/>
          </p:cNvSpPr>
          <p:nvPr>
            <p:ph type="subTitle" idx="3"/>
          </p:nvPr>
        </p:nvSpPr>
        <p:spPr>
          <a:xfrm>
            <a:off x="1409413" y="2218488"/>
            <a:ext cx="2491500" cy="458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Poppins Medium"/>
              <a:buNone/>
              <a:defRPr sz="1800">
                <a:solidFill>
                  <a:schemeClr val="dk1"/>
                </a:solidFill>
                <a:latin typeface="Poppins Medium"/>
                <a:ea typeface="Poppins Medium"/>
                <a:cs typeface="Poppins Medium"/>
                <a:sym typeface="Poppins Medium"/>
              </a:defRPr>
            </a:lvl1pPr>
            <a:lvl2pPr lvl="1" algn="ctr" rtl="0">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2pPr>
            <a:lvl3pPr lvl="2" algn="ctr" rtl="0">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3pPr>
            <a:lvl4pPr lvl="3" algn="ctr" rtl="0">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4pPr>
            <a:lvl5pPr lvl="4" algn="ctr" rtl="0">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5pPr>
            <a:lvl6pPr lvl="5" algn="ctr" rtl="0">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6pPr>
            <a:lvl7pPr lvl="6" algn="ctr" rtl="0">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7pPr>
            <a:lvl8pPr lvl="7" algn="ctr" rtl="0">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8pPr>
            <a:lvl9pPr lvl="8" algn="ctr" rtl="0">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9pPr>
          </a:lstStyle>
          <a:p>
            <a:endParaRPr/>
          </a:p>
        </p:txBody>
      </p:sp>
      <p:sp>
        <p:nvSpPr>
          <p:cNvPr id="26" name="Google Shape;26;p5"/>
          <p:cNvSpPr txBox="1">
            <a:spLocks noGrp="1"/>
          </p:cNvSpPr>
          <p:nvPr>
            <p:ph type="subTitle" idx="4"/>
          </p:nvPr>
        </p:nvSpPr>
        <p:spPr>
          <a:xfrm>
            <a:off x="5243083" y="2218488"/>
            <a:ext cx="2491500" cy="458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Poppins Medium"/>
              <a:buNone/>
              <a:defRPr sz="1800">
                <a:solidFill>
                  <a:schemeClr val="dk1"/>
                </a:solidFill>
                <a:latin typeface="Poppins Medium"/>
                <a:ea typeface="Poppins Medium"/>
                <a:cs typeface="Poppins Medium"/>
                <a:sym typeface="Poppins Medium"/>
              </a:defRPr>
            </a:lvl1pPr>
            <a:lvl2pPr lvl="1" algn="ctr" rtl="0">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2pPr>
            <a:lvl3pPr lvl="2" algn="ctr" rtl="0">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3pPr>
            <a:lvl4pPr lvl="3" algn="ctr" rtl="0">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4pPr>
            <a:lvl5pPr lvl="4" algn="ctr" rtl="0">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5pPr>
            <a:lvl6pPr lvl="5" algn="ctr" rtl="0">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6pPr>
            <a:lvl7pPr lvl="6" algn="ctr" rtl="0">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7pPr>
            <a:lvl8pPr lvl="7" algn="ctr" rtl="0">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8pPr>
            <a:lvl9pPr lvl="8" algn="ctr" rtl="0">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9pPr>
          </a:lstStyle>
          <a:p>
            <a:endParaRPr/>
          </a:p>
        </p:txBody>
      </p:sp>
      <p:sp>
        <p:nvSpPr>
          <p:cNvPr id="27" name="Google Shape;27;p5"/>
          <p:cNvSpPr txBox="1">
            <a:spLocks noGrp="1"/>
          </p:cNvSpPr>
          <p:nvPr>
            <p:ph type="title"/>
          </p:nvPr>
        </p:nvSpPr>
        <p:spPr>
          <a:xfrm>
            <a:off x="720000" y="539500"/>
            <a:ext cx="7704000" cy="4782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28" name="Google Shape;28;p5"/>
          <p:cNvGrpSpPr/>
          <p:nvPr/>
        </p:nvGrpSpPr>
        <p:grpSpPr>
          <a:xfrm>
            <a:off x="3808800" y="-1434825"/>
            <a:ext cx="6584975" cy="7751700"/>
            <a:chOff x="3808800" y="-1434825"/>
            <a:chExt cx="6584975" cy="7751700"/>
          </a:xfrm>
        </p:grpSpPr>
        <p:sp>
          <p:nvSpPr>
            <p:cNvPr id="29" name="Google Shape;29;p5"/>
            <p:cNvSpPr/>
            <p:nvPr/>
          </p:nvSpPr>
          <p:spPr>
            <a:xfrm rot="10800000" flipH="1">
              <a:off x="8207375" y="-1434825"/>
              <a:ext cx="2186400" cy="2186400"/>
            </a:xfrm>
            <a:prstGeom prst="pie">
              <a:avLst>
                <a:gd name="adj1" fmla="val 10768495"/>
                <a:gd name="adj2" fmla="val 16199921"/>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30" name="Google Shape;30;p5"/>
            <p:cNvSpPr/>
            <p:nvPr/>
          </p:nvSpPr>
          <p:spPr>
            <a:xfrm rot="5400000">
              <a:off x="3774150" y="4755825"/>
              <a:ext cx="1595700" cy="1526400"/>
            </a:xfrm>
            <a:prstGeom prst="pie">
              <a:avLst>
                <a:gd name="adj1" fmla="val 5413781"/>
                <a:gd name="adj2" fmla="val 16187841"/>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sp>
        <p:nvSpPr>
          <p:cNvPr id="31" name="Google Shape;31;p5"/>
          <p:cNvSpPr/>
          <p:nvPr/>
        </p:nvSpPr>
        <p:spPr>
          <a:xfrm rot="5400000">
            <a:off x="-2345700" y="2342700"/>
            <a:ext cx="5149500" cy="458100"/>
          </a:xfrm>
          <a:prstGeom prst="round2SameRect">
            <a:avLst>
              <a:gd name="adj1" fmla="val 50000"/>
              <a:gd name="adj2" fmla="val 0"/>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2"/>
        <p:cNvGrpSpPr/>
        <p:nvPr/>
      </p:nvGrpSpPr>
      <p:grpSpPr>
        <a:xfrm>
          <a:off x="0" y="0"/>
          <a:ext cx="0" cy="0"/>
          <a:chOff x="0" y="0"/>
          <a:chExt cx="0" cy="0"/>
        </a:xfrm>
      </p:grpSpPr>
      <p:sp>
        <p:nvSpPr>
          <p:cNvPr id="33" name="Google Shape;33;p6"/>
          <p:cNvSpPr txBox="1">
            <a:spLocks noGrp="1"/>
          </p:cNvSpPr>
          <p:nvPr>
            <p:ph type="title"/>
          </p:nvPr>
        </p:nvSpPr>
        <p:spPr>
          <a:xfrm>
            <a:off x="720000" y="539500"/>
            <a:ext cx="7704000" cy="4782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34" name="Google Shape;34;p6"/>
          <p:cNvGrpSpPr/>
          <p:nvPr/>
        </p:nvGrpSpPr>
        <p:grpSpPr>
          <a:xfrm>
            <a:off x="-2001400" y="-1208400"/>
            <a:ext cx="12331725" cy="7865375"/>
            <a:chOff x="-2001400" y="-1208400"/>
            <a:chExt cx="12331725" cy="7865375"/>
          </a:xfrm>
        </p:grpSpPr>
        <p:sp>
          <p:nvSpPr>
            <p:cNvPr id="35" name="Google Shape;35;p6"/>
            <p:cNvSpPr/>
            <p:nvPr/>
          </p:nvSpPr>
          <p:spPr>
            <a:xfrm rot="10800000" flipH="1">
              <a:off x="8382125" y="-1208400"/>
              <a:ext cx="1948200" cy="1948200"/>
            </a:xfrm>
            <a:prstGeom prst="pie">
              <a:avLst>
                <a:gd name="adj1" fmla="val 10768495"/>
                <a:gd name="adj2" fmla="val 16199921"/>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36" name="Google Shape;36;p6"/>
            <p:cNvSpPr/>
            <p:nvPr/>
          </p:nvSpPr>
          <p:spPr>
            <a:xfrm flipH="1">
              <a:off x="-2001400" y="3926375"/>
              <a:ext cx="2552700" cy="2730600"/>
            </a:xfrm>
            <a:prstGeom prst="pie">
              <a:avLst>
                <a:gd name="adj1" fmla="val 10768495"/>
                <a:gd name="adj2" fmla="val 16199921"/>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7"/>
        <p:cNvGrpSpPr/>
        <p:nvPr/>
      </p:nvGrpSpPr>
      <p:grpSpPr>
        <a:xfrm>
          <a:off x="0" y="0"/>
          <a:ext cx="0" cy="0"/>
          <a:chOff x="0" y="0"/>
          <a:chExt cx="0" cy="0"/>
        </a:xfrm>
      </p:grpSpPr>
      <p:sp>
        <p:nvSpPr>
          <p:cNvPr id="38" name="Google Shape;38;p7"/>
          <p:cNvSpPr txBox="1">
            <a:spLocks noGrp="1"/>
          </p:cNvSpPr>
          <p:nvPr>
            <p:ph type="title"/>
          </p:nvPr>
        </p:nvSpPr>
        <p:spPr>
          <a:xfrm>
            <a:off x="713225" y="1350600"/>
            <a:ext cx="4041300" cy="572700"/>
          </a:xfrm>
          <a:prstGeom prst="rect">
            <a:avLst/>
          </a:prstGeom>
        </p:spPr>
        <p:txBody>
          <a:bodyPr spcFirstLastPara="1" wrap="square" lIns="91425" tIns="91425" rIns="91425" bIns="91425" anchor="t" anchorCtr="0">
            <a:noAutofit/>
          </a:bodyPr>
          <a:lstStyle>
            <a:lvl1pPr lvl="0" algn="l" rtl="0">
              <a:spcBef>
                <a:spcPts val="0"/>
              </a:spcBef>
              <a:spcAft>
                <a:spcPts val="0"/>
              </a:spcAft>
              <a:buSzPts val="28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9" name="Google Shape;39;p7"/>
          <p:cNvSpPr>
            <a:spLocks noGrp="1"/>
          </p:cNvSpPr>
          <p:nvPr>
            <p:ph type="pic" idx="2"/>
          </p:nvPr>
        </p:nvSpPr>
        <p:spPr>
          <a:xfrm>
            <a:off x="5617137" y="0"/>
            <a:ext cx="3526800" cy="5143500"/>
          </a:xfrm>
          <a:prstGeom prst="rect">
            <a:avLst/>
          </a:prstGeom>
          <a:noFill/>
          <a:ln>
            <a:noFill/>
          </a:ln>
        </p:spPr>
      </p:sp>
      <p:sp>
        <p:nvSpPr>
          <p:cNvPr id="40" name="Google Shape;40;p7"/>
          <p:cNvSpPr/>
          <p:nvPr/>
        </p:nvSpPr>
        <p:spPr>
          <a:xfrm rot="10800000">
            <a:off x="-1327975" y="-1650525"/>
            <a:ext cx="2041200" cy="2910600"/>
          </a:xfrm>
          <a:prstGeom prst="pie">
            <a:avLst>
              <a:gd name="adj1" fmla="val 10768495"/>
              <a:gd name="adj2" fmla="val 16199921"/>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41" name="Google Shape;41;p7"/>
          <p:cNvSpPr txBox="1">
            <a:spLocks noGrp="1"/>
          </p:cNvSpPr>
          <p:nvPr>
            <p:ph type="body" idx="1"/>
          </p:nvPr>
        </p:nvSpPr>
        <p:spPr>
          <a:xfrm>
            <a:off x="713225" y="2027375"/>
            <a:ext cx="4041300" cy="17655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Clr>
                <a:schemeClr val="lt2"/>
              </a:buClr>
              <a:buSzPts val="1200"/>
              <a:buFont typeface="Nunito Light"/>
              <a:buChar char="●"/>
              <a:defRPr/>
            </a:lvl1pPr>
            <a:lvl2pPr marL="914400" lvl="1" indent="-304800" rtl="0">
              <a:lnSpc>
                <a:spcPct val="100000"/>
              </a:lnSpc>
              <a:spcBef>
                <a:spcPts val="0"/>
              </a:spcBef>
              <a:spcAft>
                <a:spcPts val="0"/>
              </a:spcAft>
              <a:buSzPts val="1200"/>
              <a:buFont typeface="Nunito Light"/>
              <a:buChar char="○"/>
              <a:defRPr/>
            </a:lvl2pPr>
            <a:lvl3pPr marL="1371600" lvl="2" indent="-304800" rtl="0">
              <a:lnSpc>
                <a:spcPct val="100000"/>
              </a:lnSpc>
              <a:spcBef>
                <a:spcPts val="0"/>
              </a:spcBef>
              <a:spcAft>
                <a:spcPts val="0"/>
              </a:spcAft>
              <a:buSzPts val="1200"/>
              <a:buFont typeface="Nunito Light"/>
              <a:buChar char="■"/>
              <a:defRPr/>
            </a:lvl3pPr>
            <a:lvl4pPr marL="1828800" lvl="3" indent="-304800" rtl="0">
              <a:lnSpc>
                <a:spcPct val="100000"/>
              </a:lnSpc>
              <a:spcBef>
                <a:spcPts val="0"/>
              </a:spcBef>
              <a:spcAft>
                <a:spcPts val="0"/>
              </a:spcAft>
              <a:buSzPts val="1200"/>
              <a:buFont typeface="Nunito Light"/>
              <a:buChar char="●"/>
              <a:defRPr/>
            </a:lvl4pPr>
            <a:lvl5pPr marL="2286000" lvl="4" indent="-304800" rtl="0">
              <a:lnSpc>
                <a:spcPct val="100000"/>
              </a:lnSpc>
              <a:spcBef>
                <a:spcPts val="0"/>
              </a:spcBef>
              <a:spcAft>
                <a:spcPts val="0"/>
              </a:spcAft>
              <a:buSzPts val="1200"/>
              <a:buFont typeface="Nunito Light"/>
              <a:buChar char="○"/>
              <a:defRPr/>
            </a:lvl5pPr>
            <a:lvl6pPr marL="2743200" lvl="5" indent="-304800" rtl="0">
              <a:lnSpc>
                <a:spcPct val="100000"/>
              </a:lnSpc>
              <a:spcBef>
                <a:spcPts val="0"/>
              </a:spcBef>
              <a:spcAft>
                <a:spcPts val="0"/>
              </a:spcAft>
              <a:buSzPts val="1200"/>
              <a:buFont typeface="Nunito Light"/>
              <a:buChar char="■"/>
              <a:defRPr/>
            </a:lvl6pPr>
            <a:lvl7pPr marL="3200400" lvl="6" indent="-304800" rtl="0">
              <a:lnSpc>
                <a:spcPct val="100000"/>
              </a:lnSpc>
              <a:spcBef>
                <a:spcPts val="0"/>
              </a:spcBef>
              <a:spcAft>
                <a:spcPts val="0"/>
              </a:spcAft>
              <a:buSzPts val="1200"/>
              <a:buFont typeface="Nunito Light"/>
              <a:buChar char="●"/>
              <a:defRPr/>
            </a:lvl7pPr>
            <a:lvl8pPr marL="3657600" lvl="7" indent="-304800" rtl="0">
              <a:lnSpc>
                <a:spcPct val="100000"/>
              </a:lnSpc>
              <a:spcBef>
                <a:spcPts val="0"/>
              </a:spcBef>
              <a:spcAft>
                <a:spcPts val="0"/>
              </a:spcAft>
              <a:buSzPts val="1200"/>
              <a:buFont typeface="Nunito Light"/>
              <a:buChar char="○"/>
              <a:defRPr/>
            </a:lvl8pPr>
            <a:lvl9pPr marL="4114800" lvl="8" indent="-304800" rtl="0">
              <a:lnSpc>
                <a:spcPct val="100000"/>
              </a:lnSpc>
              <a:spcBef>
                <a:spcPts val="0"/>
              </a:spcBef>
              <a:spcAft>
                <a:spcPts val="0"/>
              </a:spcAft>
              <a:buSzPts val="1200"/>
              <a:buFont typeface="Nunito Light"/>
              <a:buChar char="■"/>
              <a:defRPr/>
            </a:lvl9pPr>
          </a:lstStyle>
          <a:p>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2"/>
        <p:cNvGrpSpPr/>
        <p:nvPr/>
      </p:nvGrpSpPr>
      <p:grpSpPr>
        <a:xfrm>
          <a:off x="0" y="0"/>
          <a:ext cx="0" cy="0"/>
          <a:chOff x="0" y="0"/>
          <a:chExt cx="0" cy="0"/>
        </a:xfrm>
      </p:grpSpPr>
      <p:sp>
        <p:nvSpPr>
          <p:cNvPr id="43" name="Google Shape;43;p8"/>
          <p:cNvSpPr txBox="1">
            <a:spLocks noGrp="1"/>
          </p:cNvSpPr>
          <p:nvPr>
            <p:ph type="title"/>
          </p:nvPr>
        </p:nvSpPr>
        <p:spPr>
          <a:xfrm>
            <a:off x="1873350" y="1307100"/>
            <a:ext cx="5397300" cy="25293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8000"/>
              <a:buNone/>
              <a:defRPr sz="8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44" name="Google Shape;44;p8"/>
          <p:cNvSpPr/>
          <p:nvPr/>
        </p:nvSpPr>
        <p:spPr>
          <a:xfrm rot="5400000">
            <a:off x="-2345700" y="2342700"/>
            <a:ext cx="5149500" cy="458100"/>
          </a:xfrm>
          <a:prstGeom prst="round2SameRect">
            <a:avLst>
              <a:gd name="adj1" fmla="val 50000"/>
              <a:gd name="adj2" fmla="val 0"/>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5"/>
        <p:cNvGrpSpPr/>
        <p:nvPr/>
      </p:nvGrpSpPr>
      <p:grpSpPr>
        <a:xfrm>
          <a:off x="0" y="0"/>
          <a:ext cx="0" cy="0"/>
          <a:chOff x="0" y="0"/>
          <a:chExt cx="0" cy="0"/>
        </a:xfrm>
      </p:grpSpPr>
      <p:sp>
        <p:nvSpPr>
          <p:cNvPr id="46" name="Google Shape;46;p9"/>
          <p:cNvSpPr txBox="1">
            <a:spLocks noGrp="1"/>
          </p:cNvSpPr>
          <p:nvPr>
            <p:ph type="title"/>
          </p:nvPr>
        </p:nvSpPr>
        <p:spPr>
          <a:xfrm>
            <a:off x="2135550" y="1254000"/>
            <a:ext cx="4872900" cy="1964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9000"/>
              <a:buNone/>
              <a:defRPr sz="90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47" name="Google Shape;47;p9"/>
          <p:cNvSpPr txBox="1">
            <a:spLocks noGrp="1"/>
          </p:cNvSpPr>
          <p:nvPr>
            <p:ph type="subTitle" idx="1"/>
          </p:nvPr>
        </p:nvSpPr>
        <p:spPr>
          <a:xfrm>
            <a:off x="2135550" y="3218400"/>
            <a:ext cx="4872900" cy="67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15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grpSp>
        <p:nvGrpSpPr>
          <p:cNvPr id="48" name="Google Shape;48;p9"/>
          <p:cNvGrpSpPr/>
          <p:nvPr/>
        </p:nvGrpSpPr>
        <p:grpSpPr>
          <a:xfrm>
            <a:off x="3808800" y="-1434825"/>
            <a:ext cx="6584975" cy="7751700"/>
            <a:chOff x="3808800" y="-1434825"/>
            <a:chExt cx="6584975" cy="7751700"/>
          </a:xfrm>
        </p:grpSpPr>
        <p:sp>
          <p:nvSpPr>
            <p:cNvPr id="49" name="Google Shape;49;p9"/>
            <p:cNvSpPr/>
            <p:nvPr/>
          </p:nvSpPr>
          <p:spPr>
            <a:xfrm rot="10800000" flipH="1">
              <a:off x="8207375" y="-1434825"/>
              <a:ext cx="2186400" cy="2186400"/>
            </a:xfrm>
            <a:prstGeom prst="pie">
              <a:avLst>
                <a:gd name="adj1" fmla="val 10768495"/>
                <a:gd name="adj2" fmla="val 16199921"/>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50" name="Google Shape;50;p9"/>
            <p:cNvSpPr/>
            <p:nvPr/>
          </p:nvSpPr>
          <p:spPr>
            <a:xfrm rot="5400000">
              <a:off x="3774150" y="4755825"/>
              <a:ext cx="1595700" cy="1526400"/>
            </a:xfrm>
            <a:prstGeom prst="pie">
              <a:avLst>
                <a:gd name="adj1" fmla="val 5413781"/>
                <a:gd name="adj2" fmla="val 16187841"/>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1"/>
        <p:cNvGrpSpPr/>
        <p:nvPr/>
      </p:nvGrpSpPr>
      <p:grpSpPr>
        <a:xfrm>
          <a:off x="0" y="0"/>
          <a:ext cx="0" cy="0"/>
          <a:chOff x="0" y="0"/>
          <a:chExt cx="0" cy="0"/>
        </a:xfrm>
      </p:grpSpPr>
      <p:sp>
        <p:nvSpPr>
          <p:cNvPr id="52" name="Google Shape;52;p10"/>
          <p:cNvSpPr>
            <a:spLocks noGrp="1"/>
          </p:cNvSpPr>
          <p:nvPr>
            <p:ph type="pic" idx="2"/>
          </p:nvPr>
        </p:nvSpPr>
        <p:spPr>
          <a:xfrm>
            <a:off x="-50" y="0"/>
            <a:ext cx="9144000" cy="5143500"/>
          </a:xfrm>
          <a:prstGeom prst="rect">
            <a:avLst/>
          </a:prstGeom>
          <a:noFill/>
          <a:ln>
            <a:noFill/>
          </a:ln>
        </p:spPr>
      </p:sp>
      <p:sp>
        <p:nvSpPr>
          <p:cNvPr id="53" name="Google Shape;53;p10"/>
          <p:cNvSpPr txBox="1">
            <a:spLocks noGrp="1"/>
          </p:cNvSpPr>
          <p:nvPr>
            <p:ph type="title"/>
          </p:nvPr>
        </p:nvSpPr>
        <p:spPr>
          <a:xfrm>
            <a:off x="720000" y="4031300"/>
            <a:ext cx="7704000" cy="572700"/>
          </a:xfrm>
          <a:prstGeom prst="rect">
            <a:avLst/>
          </a:prstGeom>
          <a:solidFill>
            <a:schemeClr val="accent3"/>
          </a:solidFill>
        </p:spPr>
        <p:txBody>
          <a:bodyPr spcFirstLastPara="1" wrap="square" lIns="91425" tIns="91425" rIns="91425" bIns="91425" anchor="t" anchorCtr="0">
            <a:noAutofit/>
          </a:bodyPr>
          <a:lstStyle>
            <a:lvl1pPr lvl="0" algn="ctr" rtl="0">
              <a:spcBef>
                <a:spcPts val="0"/>
              </a:spcBef>
              <a:spcAft>
                <a:spcPts val="0"/>
              </a:spcAft>
              <a:buSzPts val="2800"/>
              <a:buNone/>
              <a:defRPr sz="24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539500"/>
            <a:ext cx="7717500" cy="4782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1"/>
              </a:buClr>
              <a:buSzPts val="2800"/>
              <a:buFont typeface="Poppins SemiBold"/>
              <a:buNone/>
              <a:defRPr sz="2800">
                <a:solidFill>
                  <a:schemeClr val="dk1"/>
                </a:solidFill>
                <a:latin typeface="Poppins SemiBold"/>
                <a:ea typeface="Poppins SemiBold"/>
                <a:cs typeface="Poppins SemiBold"/>
                <a:sym typeface="Poppins SemiBold"/>
              </a:defRPr>
            </a:lvl1pPr>
            <a:lvl2pPr lvl="1" rtl="0">
              <a:spcBef>
                <a:spcPts val="0"/>
              </a:spcBef>
              <a:spcAft>
                <a:spcPts val="0"/>
              </a:spcAft>
              <a:buClr>
                <a:schemeClr val="dk1"/>
              </a:buClr>
              <a:buSzPts val="3000"/>
              <a:buFont typeface="Poppins SemiBold"/>
              <a:buNone/>
              <a:defRPr sz="3000">
                <a:solidFill>
                  <a:schemeClr val="dk1"/>
                </a:solidFill>
                <a:latin typeface="Poppins SemiBold"/>
                <a:ea typeface="Poppins SemiBold"/>
                <a:cs typeface="Poppins SemiBold"/>
                <a:sym typeface="Poppins SemiBold"/>
              </a:defRPr>
            </a:lvl2pPr>
            <a:lvl3pPr lvl="2" rtl="0">
              <a:spcBef>
                <a:spcPts val="0"/>
              </a:spcBef>
              <a:spcAft>
                <a:spcPts val="0"/>
              </a:spcAft>
              <a:buClr>
                <a:schemeClr val="dk1"/>
              </a:buClr>
              <a:buSzPts val="3000"/>
              <a:buFont typeface="Poppins SemiBold"/>
              <a:buNone/>
              <a:defRPr sz="3000">
                <a:solidFill>
                  <a:schemeClr val="dk1"/>
                </a:solidFill>
                <a:latin typeface="Poppins SemiBold"/>
                <a:ea typeface="Poppins SemiBold"/>
                <a:cs typeface="Poppins SemiBold"/>
                <a:sym typeface="Poppins SemiBold"/>
              </a:defRPr>
            </a:lvl3pPr>
            <a:lvl4pPr lvl="3" rtl="0">
              <a:spcBef>
                <a:spcPts val="0"/>
              </a:spcBef>
              <a:spcAft>
                <a:spcPts val="0"/>
              </a:spcAft>
              <a:buClr>
                <a:schemeClr val="dk1"/>
              </a:buClr>
              <a:buSzPts val="3000"/>
              <a:buFont typeface="Poppins SemiBold"/>
              <a:buNone/>
              <a:defRPr sz="3000">
                <a:solidFill>
                  <a:schemeClr val="dk1"/>
                </a:solidFill>
                <a:latin typeface="Poppins SemiBold"/>
                <a:ea typeface="Poppins SemiBold"/>
                <a:cs typeface="Poppins SemiBold"/>
                <a:sym typeface="Poppins SemiBold"/>
              </a:defRPr>
            </a:lvl4pPr>
            <a:lvl5pPr lvl="4" rtl="0">
              <a:spcBef>
                <a:spcPts val="0"/>
              </a:spcBef>
              <a:spcAft>
                <a:spcPts val="0"/>
              </a:spcAft>
              <a:buClr>
                <a:schemeClr val="dk1"/>
              </a:buClr>
              <a:buSzPts val="3000"/>
              <a:buFont typeface="Poppins SemiBold"/>
              <a:buNone/>
              <a:defRPr sz="3000">
                <a:solidFill>
                  <a:schemeClr val="dk1"/>
                </a:solidFill>
                <a:latin typeface="Poppins SemiBold"/>
                <a:ea typeface="Poppins SemiBold"/>
                <a:cs typeface="Poppins SemiBold"/>
                <a:sym typeface="Poppins SemiBold"/>
              </a:defRPr>
            </a:lvl5pPr>
            <a:lvl6pPr lvl="5" rtl="0">
              <a:spcBef>
                <a:spcPts val="0"/>
              </a:spcBef>
              <a:spcAft>
                <a:spcPts val="0"/>
              </a:spcAft>
              <a:buClr>
                <a:schemeClr val="dk1"/>
              </a:buClr>
              <a:buSzPts val="3000"/>
              <a:buFont typeface="Poppins SemiBold"/>
              <a:buNone/>
              <a:defRPr sz="3000">
                <a:solidFill>
                  <a:schemeClr val="dk1"/>
                </a:solidFill>
                <a:latin typeface="Poppins SemiBold"/>
                <a:ea typeface="Poppins SemiBold"/>
                <a:cs typeface="Poppins SemiBold"/>
                <a:sym typeface="Poppins SemiBold"/>
              </a:defRPr>
            </a:lvl6pPr>
            <a:lvl7pPr lvl="6" rtl="0">
              <a:spcBef>
                <a:spcPts val="0"/>
              </a:spcBef>
              <a:spcAft>
                <a:spcPts val="0"/>
              </a:spcAft>
              <a:buClr>
                <a:schemeClr val="dk1"/>
              </a:buClr>
              <a:buSzPts val="3000"/>
              <a:buFont typeface="Poppins SemiBold"/>
              <a:buNone/>
              <a:defRPr sz="3000">
                <a:solidFill>
                  <a:schemeClr val="dk1"/>
                </a:solidFill>
                <a:latin typeface="Poppins SemiBold"/>
                <a:ea typeface="Poppins SemiBold"/>
                <a:cs typeface="Poppins SemiBold"/>
                <a:sym typeface="Poppins SemiBold"/>
              </a:defRPr>
            </a:lvl7pPr>
            <a:lvl8pPr lvl="7" rtl="0">
              <a:spcBef>
                <a:spcPts val="0"/>
              </a:spcBef>
              <a:spcAft>
                <a:spcPts val="0"/>
              </a:spcAft>
              <a:buClr>
                <a:schemeClr val="dk1"/>
              </a:buClr>
              <a:buSzPts val="3000"/>
              <a:buFont typeface="Poppins SemiBold"/>
              <a:buNone/>
              <a:defRPr sz="3000">
                <a:solidFill>
                  <a:schemeClr val="dk1"/>
                </a:solidFill>
                <a:latin typeface="Poppins SemiBold"/>
                <a:ea typeface="Poppins SemiBold"/>
                <a:cs typeface="Poppins SemiBold"/>
                <a:sym typeface="Poppins SemiBold"/>
              </a:defRPr>
            </a:lvl8pPr>
            <a:lvl9pPr lvl="8" rtl="0">
              <a:spcBef>
                <a:spcPts val="0"/>
              </a:spcBef>
              <a:spcAft>
                <a:spcPts val="0"/>
              </a:spcAft>
              <a:buClr>
                <a:schemeClr val="dk1"/>
              </a:buClr>
              <a:buSzPts val="3000"/>
              <a:buFont typeface="Poppins SemiBold"/>
              <a:buNone/>
              <a:defRPr sz="3000">
                <a:solidFill>
                  <a:schemeClr val="dk1"/>
                </a:solidFill>
                <a:latin typeface="Poppins SemiBold"/>
                <a:ea typeface="Poppins SemiBold"/>
                <a:cs typeface="Poppins SemiBold"/>
                <a:sym typeface="Poppins SemiBold"/>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1pPr>
            <a:lvl2pPr marL="914400" lvl="1" indent="-3048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2pPr>
            <a:lvl3pPr marL="1371600" lvl="2" indent="-3048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3pPr>
            <a:lvl4pPr marL="1828800" lvl="3" indent="-3048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4pPr>
            <a:lvl5pPr marL="2286000" lvl="4" indent="-3048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5pPr>
            <a:lvl6pPr marL="2743200" lvl="5" indent="-3048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6pPr>
            <a:lvl7pPr marL="3200400" lvl="6" indent="-3048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7pPr>
            <a:lvl8pPr marL="3657600" lvl="7" indent="-3048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8pPr>
            <a:lvl9pPr marL="4114800" lvl="8" indent="-3048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Lst>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hyperlink" Target="http://www.plantuml.com/plantuml/png/VPFFJXin4CRl-nJJN82sMPLhL24eL1KIHH6b3p2nXyJ2wzdw3ogbVPW-G4-zzPeNgtUzjh8iS0ba_FdxpKm-7pkFreT6Lw_yXXe2TqjURExd7BnMXgezEDNe273bl4NX4LgqySEo3CApg_81YAXpi1mEuA42c8DWgTQyW2_UAhFkIvASiAeLYasf_weAw4AjBCEtGB0XInAZlfXMYP4a2O31intvU-M37YD9ggXIg4VLymydbwF2cWpPtPjlOib_wglx1qyr-nazTRvBR4bt_xtS-5J-CBJSJh3NgdqQ6ZyL6K_9CtzxVj-6cvMbKQd3QoNPZQfdb-VZHPAc6pPZDsfGZTVO1kFPdOZG18szfpA-dmA53wZL3xJBNjEDSyTAxWvpHOxi7QPXyhTXc1iI6nnA2pX3JyEsg6dvGZNAqqwvjIGKNxF7s9_aiDAf7ikyLZ8wh9WreUbx4niIjn-_jygYnDXOFjpjxOoYbwRSr3uw5YhA0K74F-KHW4qAoGTfZdnpF8wANLjFkRaTaakFoeMLG4zhjji_w62V-qU2-Yqu1Ov0aYE4XYLfj23OG8FtR44cMeQdm4RezDUFp47KnIl7yLdf7bn5LDS4EP0fs4OehCehV_zpFa_lSLoRHhrpE-aNADJshrd0LrEoQwcF2GI3m727KLwouEegosQ7CuZMitTr_NfMih8eru-UO63H2JO--b2ay43XnxzKNMLrPXtshAmgo68sPPwYnCSNoFdjRnZomz1D2jj_HWc6lBQw6kvCEfWLJG-sbbpBHXBaYODdV6QpRQ0eZ8RzCsZ8o8xViWNsbhEihBZVxMZB-M2nQx1aEnaSSbexVeh4G6_9UZ8aoAR1KpxhgjT4rD5GYOmY1NmPCCqNf8W6CufsNKs5aJZIm2BTZSHZCZ8q-Zy0" TargetMode="Externa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18.xml"/><Relationship Id="rId5" Type="http://schemas.openxmlformats.org/officeDocument/2006/relationships/image" Target="../media/image1.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18.xml"/><Relationship Id="rId5" Type="http://schemas.openxmlformats.org/officeDocument/2006/relationships/image" Target="../media/image1.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18.xml"/><Relationship Id="rId5" Type="http://schemas.openxmlformats.org/officeDocument/2006/relationships/image" Target="../media/image1.png"/><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18.xml"/><Relationship Id="rId5" Type="http://schemas.openxmlformats.org/officeDocument/2006/relationships/image" Target="../media/image1.png"/><Relationship Id="rId4" Type="http://schemas.openxmlformats.org/officeDocument/2006/relationships/slide" Target="slide5.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image" Target="../media/image17.png"/><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19.xml"/><Relationship Id="rId4" Type="http://schemas.openxmlformats.org/officeDocument/2006/relationships/image" Target="../media/image1.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19.xml"/><Relationship Id="rId4" Type="http://schemas.openxmlformats.org/officeDocument/2006/relationships/image" Target="../media/image1.png"/></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23.xml"/><Relationship Id="rId6" Type="http://schemas.openxmlformats.org/officeDocument/2006/relationships/image" Target="../media/image1.png"/><Relationship Id="rId5" Type="http://schemas.openxmlformats.org/officeDocument/2006/relationships/image" Target="../media/image23.png"/><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8" Type="http://schemas.openxmlformats.org/officeDocument/2006/relationships/image" Target="../media/image27.svg"/><Relationship Id="rId13" Type="http://schemas.openxmlformats.org/officeDocument/2006/relationships/image" Target="../media/image32.png"/><Relationship Id="rId3" Type="http://schemas.openxmlformats.org/officeDocument/2006/relationships/slideLayout" Target="../slideLayouts/slideLayout1.xml"/><Relationship Id="rId7" Type="http://schemas.openxmlformats.org/officeDocument/2006/relationships/image" Target="../media/image26.png"/><Relationship Id="rId12" Type="http://schemas.openxmlformats.org/officeDocument/2006/relationships/image" Target="../media/image31.svg"/><Relationship Id="rId2" Type="http://schemas.microsoft.com/office/2007/relationships/media" Target="../media/media1.mp4"/><Relationship Id="rId1" Type="http://schemas.openxmlformats.org/officeDocument/2006/relationships/video" Target="NULL" TargetMode="External"/><Relationship Id="rId6" Type="http://schemas.openxmlformats.org/officeDocument/2006/relationships/image" Target="../media/image25.svg"/><Relationship Id="rId11" Type="http://schemas.openxmlformats.org/officeDocument/2006/relationships/image" Target="../media/image30.png"/><Relationship Id="rId5" Type="http://schemas.openxmlformats.org/officeDocument/2006/relationships/image" Target="../media/image24.png"/><Relationship Id="rId10" Type="http://schemas.openxmlformats.org/officeDocument/2006/relationships/image" Target="../media/image29.svg"/><Relationship Id="rId4" Type="http://schemas.openxmlformats.org/officeDocument/2006/relationships/image" Target="../media/image23.png"/><Relationship Id="rId9" Type="http://schemas.openxmlformats.org/officeDocument/2006/relationships/image" Target="../media/image28.png"/><Relationship Id="rId14" Type="http://schemas.openxmlformats.org/officeDocument/2006/relationships/image" Target="../media/image1.png"/></Relationships>
</file>

<file path=ppt/slides/_rels/slide21.xml.rels><?xml version="1.0" encoding="UTF-8" standalone="yes"?>
<Relationships xmlns="http://schemas.openxmlformats.org/package/2006/relationships"><Relationship Id="rId8" Type="http://schemas.openxmlformats.org/officeDocument/2006/relationships/image" Target="../media/image29.sv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27.svg"/><Relationship Id="rId5" Type="http://schemas.openxmlformats.org/officeDocument/2006/relationships/image" Target="../media/image26.png"/><Relationship Id="rId10" Type="http://schemas.openxmlformats.org/officeDocument/2006/relationships/image" Target="../media/image31.svg"/><Relationship Id="rId4" Type="http://schemas.openxmlformats.org/officeDocument/2006/relationships/image" Target="../media/image25.svg"/><Relationship Id="rId9" Type="http://schemas.openxmlformats.org/officeDocument/2006/relationships/image" Target="../media/image30.png"/></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25.svg"/></Relationships>
</file>

<file path=ppt/slides/_rels/slide23.xml.rels><?xml version="1.0" encoding="UTF-8" standalone="yes"?>
<Relationships xmlns="http://schemas.openxmlformats.org/package/2006/relationships"><Relationship Id="rId8" Type="http://schemas.openxmlformats.org/officeDocument/2006/relationships/image" Target="../media/image36.svg"/><Relationship Id="rId3" Type="http://schemas.openxmlformats.org/officeDocument/2006/relationships/image" Target="../media/image30.png"/><Relationship Id="rId7" Type="http://schemas.openxmlformats.org/officeDocument/2006/relationships/image" Target="../media/image35.png"/><Relationship Id="rId12" Type="http://schemas.openxmlformats.org/officeDocument/2006/relationships/image" Target="../media/image40.svg"/><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image" Target="../media/image34.svg"/><Relationship Id="rId11" Type="http://schemas.openxmlformats.org/officeDocument/2006/relationships/image" Target="../media/image39.png"/><Relationship Id="rId5" Type="http://schemas.openxmlformats.org/officeDocument/2006/relationships/image" Target="../media/image33.png"/><Relationship Id="rId10" Type="http://schemas.openxmlformats.org/officeDocument/2006/relationships/image" Target="../media/image38.svg"/><Relationship Id="rId4" Type="http://schemas.openxmlformats.org/officeDocument/2006/relationships/image" Target="../media/image31.svg"/><Relationship Id="rId9" Type="http://schemas.openxmlformats.org/officeDocument/2006/relationships/image" Target="../media/image37.png"/></Relationships>
</file>

<file path=ppt/slides/_rels/slide24.xml.rels><?xml version="1.0" encoding="UTF-8" standalone="yes"?>
<Relationships xmlns="http://schemas.openxmlformats.org/package/2006/relationships"><Relationship Id="rId8" Type="http://schemas.openxmlformats.org/officeDocument/2006/relationships/image" Target="../media/image36.svg"/><Relationship Id="rId3" Type="http://schemas.openxmlformats.org/officeDocument/2006/relationships/image" Target="../media/image37.png"/><Relationship Id="rId7" Type="http://schemas.openxmlformats.org/officeDocument/2006/relationships/image" Target="../media/image35.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34.svg"/><Relationship Id="rId5" Type="http://schemas.openxmlformats.org/officeDocument/2006/relationships/image" Target="../media/image33.png"/><Relationship Id="rId10" Type="http://schemas.openxmlformats.org/officeDocument/2006/relationships/image" Target="../media/image40.svg"/><Relationship Id="rId4" Type="http://schemas.openxmlformats.org/officeDocument/2006/relationships/image" Target="../media/image38.svg"/><Relationship Id="rId9" Type="http://schemas.openxmlformats.org/officeDocument/2006/relationships/image" Target="../media/image39.png"/></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3.xml"/><Relationship Id="rId1" Type="http://schemas.openxmlformats.org/officeDocument/2006/relationships/slideLayout" Target="../slideLayouts/slideLayout3.xml"/><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36.svg"/></Relationships>
</file>

<file path=ppt/slides/_rels/slide2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4.xml"/><Relationship Id="rId1" Type="http://schemas.openxmlformats.org/officeDocument/2006/relationships/slideLayout" Target="../slideLayouts/slideLayout21.xml"/><Relationship Id="rId6" Type="http://schemas.openxmlformats.org/officeDocument/2006/relationships/image" Target="../media/image43.gif"/><Relationship Id="rId5" Type="http://schemas.openxmlformats.org/officeDocument/2006/relationships/image" Target="../media/image42.gif"/><Relationship Id="rId4" Type="http://schemas.openxmlformats.org/officeDocument/2006/relationships/hyperlink" Target="https://www.plantuml.com/plantuml/uml/VLHDJXmz4DttAUgR3V0bCqgseoY2G1GX4JGYv00rTZ5ZuNPr_8D2I0wJ0sIL8t2nkDrsCwQ1JKENNxrNh_fv3fr7wqEhc__ybbe2TqrUR6_d7BnMXfezEDRe273jl4NX4JgqyM5P1k7PDUK0HCGvMEK3k6i0vY1OgWqluOktocnIIP8JLdL2iHdhlvfHw4ojBSEtGB0bIn8ZVYHjaaQ2504Cdct5xvKFkfOagI9AeQwgfn-Epgl2XWpPtSvNiUG_fUh-mLF3VaPFFUyAEzBzVoyFFeNVvP6xYUobwfuMZKz5nbFcp6_FxzjmkxPKbNfvhIIxgdfoVbelaZHTiQdPg4LLhx4BnhCx4g4D6XEdCZwvGE43QlK3xIfXUZithEIkcGjoP6ymcyblsSmLYItcqX9Eq5FU5hKTdwbMUTefTvQ4uals6EUJ7DPwgCSoRvIC36jcJMZIR69BulhZzqvPb1W7AuUxivrGvD9KXjf7nq95E208b0-N0Eo0a7oGVTITsOwAKrjFPRWT9JTSAXVM0ZrjsDx_GGVxd2u9wjVW53W2IOuGMfQaqO9W0otUiWKvg1Nn8R1PjFxwKJE3-dYLE3uBtOEBADKFGGxa46mZ53RZBN_tSpuVxcDTcqQzPpjA2nJg_gzPmbSpPjTIYWa4Wy1mWn4-Pi4jcWARlPr1f9wzMIp-durPMOxjxv_Gm14dsFZ8Gr7bqVTPD0LJ5EAV6X9Lnlwfp35AVDn0pj__XXmPXjuSPtFyy3CPtTLzKJkwArECkAHlBRcEZIGeNeDdV6QdNQ08Z9pf0hHaP3z6nnROMowmSRbfgzL-oy5obs35Tk8VIawJVWf3Lk_8UZ8ao2R_EPcB9c6cYZcuouS-m9VLfZ638Qd1L0bVD1FWHBvgW6KcYlA7P6HezJy0" TargetMode="External"/></Relationships>
</file>

<file path=ppt/slides/_rels/slide27.xml.rels><?xml version="1.0" encoding="UTF-8" standalone="yes"?>
<Relationships xmlns="http://schemas.openxmlformats.org/package/2006/relationships"><Relationship Id="rId3" Type="http://schemas.openxmlformats.org/officeDocument/2006/relationships/hyperlink" Target="https://www.plantuml.com/plantuml/uml/VLHDJXmz4DttAUgR3V0bCqgseoY2G1GX4JGYv00rTZ5ZuNPr_8D2I0wJ0sIL8t2nkDrsCwQ1JKENNxrNh_fv3fr7wqEhc__ybbe2TqrUR6_d7BnMXfezEDRe273jl4NX4JgqyM5P1k7PDUK0HCGvMEK3k6i0vY1OgWqluOktocnIIP8JLdL2iHdhlvfHw4ojBSEtGB0bIn8ZVYHjaaQ2504Cdct5xvKFkfOagI9AeQwgfn-Epgl2XWpPtSvNiUG_fUh-mLF3VaPFFUyAEzBzVoyFFeNVvP6xYUobwfuMZKz5nbFcp6_FxzjmkxPKbNfvhIIxgdfoVbelaZHTiQdPg4LLhx4BnhCx4g4D6XEdCZwvGE43QlK3xIfXUZithEIkcGjoP6ymcyblsSmLYItcqX9Eq5FU5hKTdwbMUTefTvQ4uals6EUJ7DPwgCSoRvIC36jcJMZIR69BulhZzqvPb1W7AuUxivrGvD9KXjf7nq95E208b0-N0Eo0a7oGVUJEsewAKrjFPRWT9JTSAXVM0ZrjsDx_GGVxd2u9wjVW53W2IOuGMfQaqO9W0otUiWKvg1Nn8R1HTFhresO6zV4gSNmMkWSNKQeVWXp88TX6A6p6M_xkvtm-tCUwDerwptQK5YZK_L-pXAzcpAwb51C81e7X1YDyp89RD0KsUpk3I3rxirZyFoldi1pRtp-XWIDEiF6HXwBAe--pQ0gcACG_DIIgZFrJcMEK-BY1dB__3Jao3BqvpkRuuMSokglxedPqLwOOSKdVMd8T6qbGl0RF-CnEkq0H63dJ1MZ9o7wCZYsmjrnWutBJLglzbeFbBi6AxSG_b9mc_HI6hDwHzMH8a4t-Sp8NJS9C5FDn51px05zMcyOCXgG6KoLyqKo04_cg0PO3KPG_92D3g_y1" TargetMode="External"/><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hyperlink" Target="http://260,14,RELACIONES:"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slide" Target="slide14.xml"/><Relationship Id="rId5" Type="http://schemas.openxmlformats.org/officeDocument/2006/relationships/image" Target="../media/image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9.xml"/><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19.xml"/><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6" name="Google Shape;176;p28"/>
          <p:cNvSpPr/>
          <p:nvPr/>
        </p:nvSpPr>
        <p:spPr>
          <a:xfrm rot="16200000">
            <a:off x="3964350" y="-30600"/>
            <a:ext cx="5177400" cy="5181300"/>
          </a:xfrm>
          <a:prstGeom prst="round2SameRect">
            <a:avLst>
              <a:gd name="adj1" fmla="val 50000"/>
              <a:gd name="adj2" fmla="val 0"/>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77" name="Google Shape;177;p28"/>
          <p:cNvSpPr txBox="1">
            <a:spLocks noGrp="1"/>
          </p:cNvSpPr>
          <p:nvPr>
            <p:ph type="ctrTitle"/>
          </p:nvPr>
        </p:nvSpPr>
        <p:spPr>
          <a:xfrm>
            <a:off x="4886275" y="1440525"/>
            <a:ext cx="3544500" cy="1861800"/>
          </a:xfrm>
          <a:prstGeom prst="rect">
            <a:avLst/>
          </a:prstGeom>
        </p:spPr>
        <p:txBody>
          <a:bodyPr spcFirstLastPara="1" wrap="square" lIns="91425" tIns="91425" rIns="91425" bIns="91425" anchor="b" anchorCtr="0">
            <a:noAutofit/>
          </a:bodyPr>
          <a:lstStyle/>
          <a:p>
            <a:pPr>
              <a:lnSpc>
                <a:spcPct val="150000"/>
              </a:lnSpc>
            </a:pPr>
            <a:r>
              <a:rPr lang="es" sz="4800">
                <a:solidFill>
                  <a:srgbClr val="FFBD3F"/>
                </a:solidFill>
                <a:latin typeface="Open Sans"/>
                <a:ea typeface="Open Sans"/>
                <a:cs typeface="Open Sans"/>
              </a:rPr>
              <a:t>PLANT</a:t>
            </a:r>
            <a:r>
              <a:rPr lang="es" sz="4800">
                <a:solidFill>
                  <a:schemeClr val="dk2"/>
                </a:solidFill>
                <a:latin typeface="Open Sans"/>
                <a:ea typeface="Open Sans"/>
                <a:cs typeface="Open Sans"/>
              </a:rPr>
              <a:t>UML</a:t>
            </a:r>
            <a:br>
              <a:rPr lang="es" sz="4800">
                <a:solidFill>
                  <a:schemeClr val="dk2"/>
                </a:solidFill>
                <a:latin typeface="Open Sans"/>
                <a:ea typeface="Open Sans"/>
                <a:cs typeface="Open Sans"/>
                <a:sym typeface="Poppins"/>
              </a:rPr>
            </a:br>
            <a:r>
              <a:rPr lang="es" sz="2400">
                <a:solidFill>
                  <a:schemeClr val="dk2"/>
                </a:solidFill>
                <a:latin typeface="Open Sans"/>
                <a:ea typeface="Open Sans"/>
                <a:cs typeface="Open Sans"/>
                <a:sym typeface="Poppins"/>
              </a:rPr>
              <a:t>DIAGRAMAS DE </a:t>
            </a:r>
            <a:r>
              <a:rPr lang="es" sz="2400">
                <a:solidFill>
                  <a:srgbClr val="A11F40"/>
                </a:solidFill>
                <a:latin typeface="Open Sans"/>
                <a:ea typeface="Open Sans"/>
                <a:cs typeface="Open Sans"/>
                <a:sym typeface="Poppins"/>
              </a:rPr>
              <a:t>CLASES</a:t>
            </a:r>
            <a:endParaRPr lang="es-ES" sz="2400">
              <a:solidFill>
                <a:srgbClr val="A11F40"/>
              </a:solidFill>
              <a:latin typeface="Open Sans"/>
              <a:ea typeface="Open Sans"/>
              <a:cs typeface="Open Sans"/>
            </a:endParaRPr>
          </a:p>
        </p:txBody>
      </p:sp>
      <p:sp>
        <p:nvSpPr>
          <p:cNvPr id="178" name="Google Shape;178;p28"/>
          <p:cNvSpPr txBox="1">
            <a:spLocks noGrp="1"/>
          </p:cNvSpPr>
          <p:nvPr>
            <p:ph type="subTitle" idx="1"/>
          </p:nvPr>
        </p:nvSpPr>
        <p:spPr>
          <a:xfrm>
            <a:off x="4645429" y="3303750"/>
            <a:ext cx="4030275" cy="370650"/>
          </a:xfrm>
          <a:prstGeom prst="rect">
            <a:avLst/>
          </a:prstGeom>
        </p:spPr>
        <p:txBody>
          <a:bodyPr spcFirstLastPara="1" wrap="square" lIns="91425" tIns="91425" rIns="91425" bIns="91425" anchor="t" anchorCtr="0">
            <a:noAutofit/>
          </a:bodyPr>
          <a:lstStyle/>
          <a:p>
            <a:pPr marL="0" indent="0" algn="ctr"/>
            <a:r>
              <a:rPr lang="es" sz="1600" b="1">
                <a:solidFill>
                  <a:srgbClr val="0075B3"/>
                </a:solidFill>
              </a:rPr>
              <a:t>ANA B. DONO &amp; SANDRA W. GRAÑA </a:t>
            </a:r>
            <a:endParaRPr lang="es-ES" sz="1600" b="1">
              <a:solidFill>
                <a:srgbClr val="0075B3"/>
              </a:solidFill>
            </a:endParaRPr>
          </a:p>
        </p:txBody>
      </p:sp>
      <p:grpSp>
        <p:nvGrpSpPr>
          <p:cNvPr id="179" name="Google Shape;179;p28"/>
          <p:cNvGrpSpPr/>
          <p:nvPr/>
        </p:nvGrpSpPr>
        <p:grpSpPr>
          <a:xfrm>
            <a:off x="-3130879" y="-2320557"/>
            <a:ext cx="8601857" cy="8734218"/>
            <a:chOff x="-3076450" y="-2647129"/>
            <a:chExt cx="8601857" cy="8734218"/>
          </a:xfrm>
        </p:grpSpPr>
        <p:sp>
          <p:nvSpPr>
            <p:cNvPr id="180" name="Google Shape;180;p28"/>
            <p:cNvSpPr/>
            <p:nvPr/>
          </p:nvSpPr>
          <p:spPr>
            <a:xfrm rot="5400000">
              <a:off x="3615457" y="4177139"/>
              <a:ext cx="1700100" cy="2119800"/>
            </a:xfrm>
            <a:prstGeom prst="pie">
              <a:avLst>
                <a:gd name="adj1" fmla="val 5413781"/>
                <a:gd name="adj2" fmla="val 16187841"/>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81" name="Google Shape;181;p28"/>
            <p:cNvSpPr/>
            <p:nvPr/>
          </p:nvSpPr>
          <p:spPr>
            <a:xfrm rot="10800000">
              <a:off x="-3076450" y="-2647129"/>
              <a:ext cx="4142100" cy="4142100"/>
            </a:xfrm>
            <a:prstGeom prst="pie">
              <a:avLst>
                <a:gd name="adj1" fmla="val 10768495"/>
                <a:gd name="adj2" fmla="val 16199921"/>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pic>
        <p:nvPicPr>
          <p:cNvPr id="5" name="Marcador de posición de imagen 4" descr="file type plantuml&quot; Icon - Download for free – Iconduck">
            <a:extLst>
              <a:ext uri="{FF2B5EF4-FFF2-40B4-BE49-F238E27FC236}">
                <a16:creationId xmlns:a16="http://schemas.microsoft.com/office/drawing/2014/main" id="{F4456DB6-E2A2-A47D-E4DC-9E9BEFA52174}"/>
              </a:ext>
            </a:extLst>
          </p:cNvPr>
          <p:cNvPicPr>
            <a:picLocks noGrp="1" noChangeAspect="1"/>
          </p:cNvPicPr>
          <p:nvPr>
            <p:ph type="pic" idx="2"/>
          </p:nvPr>
        </p:nvPicPr>
        <p:blipFill>
          <a:blip r:embed="rId3"/>
          <a:srcRect l="-4178" t="-3304" r="-2507" b="-1762"/>
          <a:stretch/>
        </p:blipFill>
        <p:spPr>
          <a:xfrm>
            <a:off x="8237430" y="4095750"/>
            <a:ext cx="688781" cy="918944"/>
          </a:xfrm>
        </p:spPr>
      </p:pic>
      <p:sp>
        <p:nvSpPr>
          <p:cNvPr id="7" name="CuadroTexto 6">
            <a:extLst>
              <a:ext uri="{FF2B5EF4-FFF2-40B4-BE49-F238E27FC236}">
                <a16:creationId xmlns:a16="http://schemas.microsoft.com/office/drawing/2014/main" id="{E892622C-78B2-22F0-9F70-352B23D847C4}"/>
              </a:ext>
            </a:extLst>
          </p:cNvPr>
          <p:cNvSpPr txBox="1"/>
          <p:nvPr/>
        </p:nvSpPr>
        <p:spPr>
          <a:xfrm>
            <a:off x="5280932" y="4723946"/>
            <a:ext cx="2743200" cy="296049"/>
          </a:xfrm>
          <a:prstGeom prst="rect">
            <a:avLst/>
          </a:prstGeom>
          <a:noFill/>
          <a:ln>
            <a:noFill/>
          </a:ln>
        </p:spPr>
        <p:txBody>
          <a:bodyPr rot="0" spcFirstLastPara="1" vertOverflow="overflow" horzOverflow="overflow" vert="horz" wrap="square" lIns="91425" tIns="91425" rIns="91425" bIns="91425" numCol="1" spcCol="0" rtlCol="0" fromWordArt="0" anchor="t" anchorCtr="0" forceAA="0" compatLnSpc="1">
            <a:prstTxWarp prst="textNoShape">
              <a:avLst/>
            </a:prstTxWarp>
            <a:noAutofit/>
          </a:bodyPr>
          <a:lstStyle/>
          <a:p>
            <a:pPr algn="r">
              <a:buClr>
                <a:schemeClr val="lt2"/>
              </a:buClr>
              <a:buSzPts val="1200"/>
              <a:buFont typeface="Nunito Light"/>
            </a:pPr>
            <a:r>
              <a:rPr lang="en-US" sz="1200">
                <a:solidFill>
                  <a:srgbClr val="E9E9E9"/>
                </a:solidFill>
                <a:latin typeface="Open Sans"/>
                <a:ea typeface="Open Sans"/>
                <a:cs typeface="Open Sans"/>
              </a:rPr>
              <a:t>https://plantuml.com/</a:t>
            </a:r>
            <a:endParaRPr lang="es-ES"/>
          </a:p>
        </p:txBody>
      </p:sp>
      <p:cxnSp>
        <p:nvCxnSpPr>
          <p:cNvPr id="11" name="Google Shape;235;p32">
            <a:extLst>
              <a:ext uri="{FF2B5EF4-FFF2-40B4-BE49-F238E27FC236}">
                <a16:creationId xmlns:a16="http://schemas.microsoft.com/office/drawing/2014/main" id="{5967AAE9-85C2-5E8E-3288-F5E88697FF91}"/>
              </a:ext>
            </a:extLst>
          </p:cNvPr>
          <p:cNvCxnSpPr/>
          <p:nvPr/>
        </p:nvCxnSpPr>
        <p:spPr>
          <a:xfrm rot="10800000">
            <a:off x="7479070" y="2642854"/>
            <a:ext cx="862500" cy="0"/>
          </a:xfrm>
          <a:prstGeom prst="straightConnector1">
            <a:avLst/>
          </a:prstGeom>
          <a:noFill/>
          <a:ln w="9525" cap="flat" cmpd="sng">
            <a:solidFill>
              <a:schemeClr val="lt1"/>
            </a:solidFill>
            <a:prstDash val="solid"/>
            <a:round/>
            <a:headEnd type="none" w="med" len="med"/>
            <a:tailEnd type="none" w="med" len="med"/>
          </a:ln>
        </p:spPr>
      </p:cxnSp>
      <p:pic>
        <p:nvPicPr>
          <p:cNvPr id="2" name="Imagen 1" descr="Diagrama&#10;&#10;El contenido generado por inteligencia artificial puede ser incorrecto.">
            <a:extLst>
              <a:ext uri="{FF2B5EF4-FFF2-40B4-BE49-F238E27FC236}">
                <a16:creationId xmlns:a16="http://schemas.microsoft.com/office/drawing/2014/main" id="{9B10703E-AB01-A3FD-51C7-DE16C250705E}"/>
              </a:ext>
            </a:extLst>
          </p:cNvPr>
          <p:cNvPicPr>
            <a:picLocks noChangeAspect="1"/>
          </p:cNvPicPr>
          <p:nvPr/>
        </p:nvPicPr>
        <p:blipFill>
          <a:blip r:embed="rId4"/>
          <a:stretch>
            <a:fillRect/>
          </a:stretch>
        </p:blipFill>
        <p:spPr>
          <a:xfrm>
            <a:off x="1597916" y="15420"/>
            <a:ext cx="1684596" cy="4713514"/>
          </a:xfrm>
          <a:prstGeom prst="rect">
            <a:avLst/>
          </a:prstGeom>
        </p:spPr>
      </p:pic>
      <p:sp>
        <p:nvSpPr>
          <p:cNvPr id="3" name="CuadroTexto 2">
            <a:extLst>
              <a:ext uri="{FF2B5EF4-FFF2-40B4-BE49-F238E27FC236}">
                <a16:creationId xmlns:a16="http://schemas.microsoft.com/office/drawing/2014/main" id="{1D1BCF91-39C6-8106-055B-344CE2D6AA70}"/>
              </a:ext>
            </a:extLst>
          </p:cNvPr>
          <p:cNvSpPr txBox="1"/>
          <p:nvPr/>
        </p:nvSpPr>
        <p:spPr>
          <a:xfrm>
            <a:off x="1440542" y="4865007"/>
            <a:ext cx="2743200" cy="2308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900" b="1">
                <a:latin typeface="Open Sans"/>
                <a:ea typeface="Open Sans"/>
                <a:cs typeface="Open Sans"/>
                <a:hlinkClick r:id="rId5"/>
              </a:rPr>
              <a:t>DIAGRAMA PRELIMINAR</a:t>
            </a:r>
            <a:endParaRPr lang="en-US" sz="900" b="1">
              <a:latin typeface="Open Sans"/>
              <a:ea typeface="Open Sans"/>
              <a:cs typeface="Open Sans"/>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61">
          <a:extLst>
            <a:ext uri="{FF2B5EF4-FFF2-40B4-BE49-F238E27FC236}">
              <a16:creationId xmlns:a16="http://schemas.microsoft.com/office/drawing/2014/main" id="{104E8F57-4800-052C-F877-5A30394DFAE9}"/>
            </a:ext>
          </a:extLst>
        </p:cNvPr>
        <p:cNvGrpSpPr/>
        <p:nvPr/>
      </p:nvGrpSpPr>
      <p:grpSpPr>
        <a:xfrm>
          <a:off x="0" y="0"/>
          <a:ext cx="0" cy="0"/>
          <a:chOff x="0" y="0"/>
          <a:chExt cx="0" cy="0"/>
        </a:xfrm>
      </p:grpSpPr>
      <p:sp>
        <p:nvSpPr>
          <p:cNvPr id="3" name="Google Shape;244;p33">
            <a:extLst>
              <a:ext uri="{FF2B5EF4-FFF2-40B4-BE49-F238E27FC236}">
                <a16:creationId xmlns:a16="http://schemas.microsoft.com/office/drawing/2014/main" id="{FF8D5742-0AC6-AE9B-E472-8E88895BA4D7}"/>
              </a:ext>
            </a:extLst>
          </p:cNvPr>
          <p:cNvSpPr txBox="1">
            <a:spLocks/>
          </p:cNvSpPr>
          <p:nvPr/>
        </p:nvSpPr>
        <p:spPr>
          <a:xfrm>
            <a:off x="665571" y="149428"/>
            <a:ext cx="7704000" cy="478200"/>
          </a:xfrm>
          <a:prstGeom prst="rect">
            <a:avLst/>
          </a:prstGeom>
          <a:noFill/>
          <a:ln>
            <a:noFill/>
          </a:ln>
        </p:spPr>
        <p:txBody>
          <a:bodyPr spcFirstLastPara="1" wrap="square" lIns="91425" tIns="0"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Poppins SemiBold"/>
              <a:buNone/>
              <a:defRPr sz="2800" b="0" i="0" u="none" strike="noStrike" cap="none">
                <a:solidFill>
                  <a:schemeClr val="dk1"/>
                </a:solidFill>
                <a:latin typeface="Poppins SemiBold"/>
                <a:ea typeface="Poppins SemiBold"/>
                <a:cs typeface="Poppins SemiBold"/>
                <a:sym typeface="Poppins SemiBold"/>
              </a:defRPr>
            </a:lvl1pPr>
            <a:lvl2pPr marR="0" lvl="1" algn="l" rtl="0">
              <a:lnSpc>
                <a:spcPct val="100000"/>
              </a:lnSpc>
              <a:spcBef>
                <a:spcPts val="0"/>
              </a:spcBef>
              <a:spcAft>
                <a:spcPts val="0"/>
              </a:spcAft>
              <a:buClr>
                <a:schemeClr val="dk1"/>
              </a:buClr>
              <a:buSzPts val="3000"/>
              <a:buFont typeface="Poppins SemiBold"/>
              <a:buNone/>
              <a:defRPr sz="3000" b="0" i="0" u="none" strike="noStrike" cap="none">
                <a:solidFill>
                  <a:schemeClr val="dk1"/>
                </a:solidFill>
                <a:latin typeface="Poppins SemiBold"/>
                <a:ea typeface="Poppins SemiBold"/>
                <a:cs typeface="Poppins SemiBold"/>
                <a:sym typeface="Poppins SemiBold"/>
              </a:defRPr>
            </a:lvl2pPr>
            <a:lvl3pPr marR="0" lvl="2" algn="l" rtl="0">
              <a:lnSpc>
                <a:spcPct val="100000"/>
              </a:lnSpc>
              <a:spcBef>
                <a:spcPts val="0"/>
              </a:spcBef>
              <a:spcAft>
                <a:spcPts val="0"/>
              </a:spcAft>
              <a:buClr>
                <a:schemeClr val="dk1"/>
              </a:buClr>
              <a:buSzPts val="3000"/>
              <a:buFont typeface="Poppins SemiBold"/>
              <a:buNone/>
              <a:defRPr sz="3000" b="0" i="0" u="none" strike="noStrike" cap="none">
                <a:solidFill>
                  <a:schemeClr val="dk1"/>
                </a:solidFill>
                <a:latin typeface="Poppins SemiBold"/>
                <a:ea typeface="Poppins SemiBold"/>
                <a:cs typeface="Poppins SemiBold"/>
                <a:sym typeface="Poppins SemiBold"/>
              </a:defRPr>
            </a:lvl3pPr>
            <a:lvl4pPr marR="0" lvl="3" algn="l" rtl="0">
              <a:lnSpc>
                <a:spcPct val="100000"/>
              </a:lnSpc>
              <a:spcBef>
                <a:spcPts val="0"/>
              </a:spcBef>
              <a:spcAft>
                <a:spcPts val="0"/>
              </a:spcAft>
              <a:buClr>
                <a:schemeClr val="dk1"/>
              </a:buClr>
              <a:buSzPts val="3000"/>
              <a:buFont typeface="Poppins SemiBold"/>
              <a:buNone/>
              <a:defRPr sz="3000" b="0" i="0" u="none" strike="noStrike" cap="none">
                <a:solidFill>
                  <a:schemeClr val="dk1"/>
                </a:solidFill>
                <a:latin typeface="Poppins SemiBold"/>
                <a:ea typeface="Poppins SemiBold"/>
                <a:cs typeface="Poppins SemiBold"/>
                <a:sym typeface="Poppins SemiBold"/>
              </a:defRPr>
            </a:lvl4pPr>
            <a:lvl5pPr marR="0" lvl="4" algn="l" rtl="0">
              <a:lnSpc>
                <a:spcPct val="100000"/>
              </a:lnSpc>
              <a:spcBef>
                <a:spcPts val="0"/>
              </a:spcBef>
              <a:spcAft>
                <a:spcPts val="0"/>
              </a:spcAft>
              <a:buClr>
                <a:schemeClr val="dk1"/>
              </a:buClr>
              <a:buSzPts val="3000"/>
              <a:buFont typeface="Poppins SemiBold"/>
              <a:buNone/>
              <a:defRPr sz="3000" b="0" i="0" u="none" strike="noStrike" cap="none">
                <a:solidFill>
                  <a:schemeClr val="dk1"/>
                </a:solidFill>
                <a:latin typeface="Poppins SemiBold"/>
                <a:ea typeface="Poppins SemiBold"/>
                <a:cs typeface="Poppins SemiBold"/>
                <a:sym typeface="Poppins SemiBold"/>
              </a:defRPr>
            </a:lvl5pPr>
            <a:lvl6pPr marR="0" lvl="5" algn="l" rtl="0">
              <a:lnSpc>
                <a:spcPct val="100000"/>
              </a:lnSpc>
              <a:spcBef>
                <a:spcPts val="0"/>
              </a:spcBef>
              <a:spcAft>
                <a:spcPts val="0"/>
              </a:spcAft>
              <a:buClr>
                <a:schemeClr val="dk1"/>
              </a:buClr>
              <a:buSzPts val="3000"/>
              <a:buFont typeface="Poppins SemiBold"/>
              <a:buNone/>
              <a:defRPr sz="3000" b="0" i="0" u="none" strike="noStrike" cap="none">
                <a:solidFill>
                  <a:schemeClr val="dk1"/>
                </a:solidFill>
                <a:latin typeface="Poppins SemiBold"/>
                <a:ea typeface="Poppins SemiBold"/>
                <a:cs typeface="Poppins SemiBold"/>
                <a:sym typeface="Poppins SemiBold"/>
              </a:defRPr>
            </a:lvl6pPr>
            <a:lvl7pPr marR="0" lvl="6" algn="l" rtl="0">
              <a:lnSpc>
                <a:spcPct val="100000"/>
              </a:lnSpc>
              <a:spcBef>
                <a:spcPts val="0"/>
              </a:spcBef>
              <a:spcAft>
                <a:spcPts val="0"/>
              </a:spcAft>
              <a:buClr>
                <a:schemeClr val="dk1"/>
              </a:buClr>
              <a:buSzPts val="3000"/>
              <a:buFont typeface="Poppins SemiBold"/>
              <a:buNone/>
              <a:defRPr sz="3000" b="0" i="0" u="none" strike="noStrike" cap="none">
                <a:solidFill>
                  <a:schemeClr val="dk1"/>
                </a:solidFill>
                <a:latin typeface="Poppins SemiBold"/>
                <a:ea typeface="Poppins SemiBold"/>
                <a:cs typeface="Poppins SemiBold"/>
                <a:sym typeface="Poppins SemiBold"/>
              </a:defRPr>
            </a:lvl7pPr>
            <a:lvl8pPr marR="0" lvl="7" algn="l" rtl="0">
              <a:lnSpc>
                <a:spcPct val="100000"/>
              </a:lnSpc>
              <a:spcBef>
                <a:spcPts val="0"/>
              </a:spcBef>
              <a:spcAft>
                <a:spcPts val="0"/>
              </a:spcAft>
              <a:buClr>
                <a:schemeClr val="dk1"/>
              </a:buClr>
              <a:buSzPts val="3000"/>
              <a:buFont typeface="Poppins SemiBold"/>
              <a:buNone/>
              <a:defRPr sz="3000" b="0" i="0" u="none" strike="noStrike" cap="none">
                <a:solidFill>
                  <a:schemeClr val="dk1"/>
                </a:solidFill>
                <a:latin typeface="Poppins SemiBold"/>
                <a:ea typeface="Poppins SemiBold"/>
                <a:cs typeface="Poppins SemiBold"/>
                <a:sym typeface="Poppins SemiBold"/>
              </a:defRPr>
            </a:lvl8pPr>
            <a:lvl9pPr marR="0" lvl="8" algn="l" rtl="0">
              <a:lnSpc>
                <a:spcPct val="100000"/>
              </a:lnSpc>
              <a:spcBef>
                <a:spcPts val="0"/>
              </a:spcBef>
              <a:spcAft>
                <a:spcPts val="0"/>
              </a:spcAft>
              <a:buClr>
                <a:schemeClr val="dk1"/>
              </a:buClr>
              <a:buSzPts val="3000"/>
              <a:buFont typeface="Poppins SemiBold"/>
              <a:buNone/>
              <a:defRPr sz="3000" b="0" i="0" u="none" strike="noStrike" cap="none">
                <a:solidFill>
                  <a:schemeClr val="dk1"/>
                </a:solidFill>
                <a:latin typeface="Poppins SemiBold"/>
                <a:ea typeface="Poppins SemiBold"/>
                <a:cs typeface="Poppins SemiBold"/>
                <a:sym typeface="Poppins SemiBold"/>
              </a:defRPr>
            </a:lvl9pPr>
          </a:lstStyle>
          <a:p>
            <a:pPr algn="r"/>
            <a:r>
              <a:rPr lang="es"/>
              <a:t>ELIMINACIÓN &amp; DESCARTE</a:t>
            </a:r>
          </a:p>
        </p:txBody>
      </p:sp>
      <p:pic>
        <p:nvPicPr>
          <p:cNvPr id="4" name="Imagen 3" descr="Texto&#10;&#10;El contenido generado por inteligencia artificial puede ser incorrecto.">
            <a:extLst>
              <a:ext uri="{FF2B5EF4-FFF2-40B4-BE49-F238E27FC236}">
                <a16:creationId xmlns:a16="http://schemas.microsoft.com/office/drawing/2014/main" id="{89642608-6FF0-AF84-7555-B97B4843E4CB}"/>
              </a:ext>
            </a:extLst>
          </p:cNvPr>
          <p:cNvPicPr>
            <a:picLocks noChangeAspect="1"/>
          </p:cNvPicPr>
          <p:nvPr/>
        </p:nvPicPr>
        <p:blipFill>
          <a:blip r:embed="rId3"/>
          <a:stretch>
            <a:fillRect/>
          </a:stretch>
        </p:blipFill>
        <p:spPr>
          <a:xfrm>
            <a:off x="-2474" y="1379763"/>
            <a:ext cx="4876306" cy="2383972"/>
          </a:xfrm>
          <a:prstGeom prst="rect">
            <a:avLst/>
          </a:prstGeom>
        </p:spPr>
      </p:pic>
      <p:sp>
        <p:nvSpPr>
          <p:cNvPr id="6" name="Google Shape;247;p33">
            <a:extLst>
              <a:ext uri="{FF2B5EF4-FFF2-40B4-BE49-F238E27FC236}">
                <a16:creationId xmlns:a16="http://schemas.microsoft.com/office/drawing/2014/main" id="{3A762E88-1503-F041-0C07-B7D20302FDE8}"/>
              </a:ext>
            </a:extLst>
          </p:cNvPr>
          <p:cNvSpPr txBox="1">
            <a:spLocks/>
          </p:cNvSpPr>
          <p:nvPr/>
        </p:nvSpPr>
        <p:spPr>
          <a:xfrm>
            <a:off x="683699" y="730773"/>
            <a:ext cx="3779642" cy="4581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1pPr>
            <a:lvl2pPr marL="914400" marR="0" lvl="1"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2pPr>
            <a:lvl3pPr marL="1371600" marR="0" lvl="2"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3pPr>
            <a:lvl4pPr marL="1828800" marR="0" lvl="3"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4pPr>
            <a:lvl5pPr marL="2286000" marR="0" lvl="4"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5pPr>
            <a:lvl6pPr marL="2743200" marR="0" lvl="5"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6pPr>
            <a:lvl7pPr marL="3200400" marR="0" lvl="6"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7pPr>
            <a:lvl8pPr marL="3657600" marR="0" lvl="7"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8pPr>
            <a:lvl9pPr marL="4114800" marR="0" lvl="8"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9pPr>
          </a:lstStyle>
          <a:p>
            <a:pPr marL="0" indent="0"/>
            <a:r>
              <a:rPr lang="es" sz="1800">
                <a:latin typeface="Poppins Medium"/>
                <a:cs typeface="Poppins Medium"/>
                <a:sym typeface="Poppins Medium"/>
              </a:rPr>
              <a:t>SISTEMAS COMPLETOS</a:t>
            </a:r>
            <a:endParaRPr lang="es-ES"/>
          </a:p>
        </p:txBody>
      </p:sp>
      <p:cxnSp>
        <p:nvCxnSpPr>
          <p:cNvPr id="8" name="Google Shape;248;p33">
            <a:extLst>
              <a:ext uri="{FF2B5EF4-FFF2-40B4-BE49-F238E27FC236}">
                <a16:creationId xmlns:a16="http://schemas.microsoft.com/office/drawing/2014/main" id="{A05B6F84-2620-D846-1A4B-89715243DCED}"/>
              </a:ext>
            </a:extLst>
          </p:cNvPr>
          <p:cNvCxnSpPr/>
          <p:nvPr/>
        </p:nvCxnSpPr>
        <p:spPr>
          <a:xfrm>
            <a:off x="2222828" y="1149743"/>
            <a:ext cx="665100" cy="0"/>
          </a:xfrm>
          <a:prstGeom prst="straightConnector1">
            <a:avLst/>
          </a:prstGeom>
          <a:noFill/>
          <a:ln w="9525" cap="flat" cmpd="sng">
            <a:solidFill>
              <a:schemeClr val="accent1"/>
            </a:solidFill>
            <a:prstDash val="solid"/>
            <a:round/>
            <a:headEnd type="none" w="med" len="med"/>
            <a:tailEnd type="none" w="med" len="med"/>
          </a:ln>
        </p:spPr>
      </p:cxnSp>
      <p:pic>
        <p:nvPicPr>
          <p:cNvPr id="2" name="Imagen 1" descr="Texto&#10;&#10;El contenido generado por inteligencia artificial puede ser incorrecto.">
            <a:extLst>
              <a:ext uri="{FF2B5EF4-FFF2-40B4-BE49-F238E27FC236}">
                <a16:creationId xmlns:a16="http://schemas.microsoft.com/office/drawing/2014/main" id="{B07FC926-535C-6A43-32B6-026EE71A9FA2}"/>
              </a:ext>
            </a:extLst>
          </p:cNvPr>
          <p:cNvPicPr>
            <a:picLocks noChangeAspect="1"/>
          </p:cNvPicPr>
          <p:nvPr/>
        </p:nvPicPr>
        <p:blipFill>
          <a:blip r:embed="rId4"/>
          <a:stretch>
            <a:fillRect/>
          </a:stretch>
        </p:blipFill>
        <p:spPr>
          <a:xfrm>
            <a:off x="4526643" y="1351138"/>
            <a:ext cx="4807855" cy="2350506"/>
          </a:xfrm>
          <a:prstGeom prst="rect">
            <a:avLst/>
          </a:prstGeom>
        </p:spPr>
      </p:pic>
      <p:sp>
        <p:nvSpPr>
          <p:cNvPr id="5" name="Google Shape;247;p33">
            <a:extLst>
              <a:ext uri="{FF2B5EF4-FFF2-40B4-BE49-F238E27FC236}">
                <a16:creationId xmlns:a16="http://schemas.microsoft.com/office/drawing/2014/main" id="{C4917E5C-C370-B387-1A95-880CECA12B98}"/>
              </a:ext>
            </a:extLst>
          </p:cNvPr>
          <p:cNvSpPr txBox="1">
            <a:spLocks/>
          </p:cNvSpPr>
          <p:nvPr/>
        </p:nvSpPr>
        <p:spPr>
          <a:xfrm>
            <a:off x="4920056" y="721701"/>
            <a:ext cx="3779642" cy="4581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1pPr>
            <a:lvl2pPr marL="914400" marR="0" lvl="1"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2pPr>
            <a:lvl3pPr marL="1371600" marR="0" lvl="2"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3pPr>
            <a:lvl4pPr marL="1828800" marR="0" lvl="3"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4pPr>
            <a:lvl5pPr marL="2286000" marR="0" lvl="4"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5pPr>
            <a:lvl6pPr marL="2743200" marR="0" lvl="5"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6pPr>
            <a:lvl7pPr marL="3200400" marR="0" lvl="6"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7pPr>
            <a:lvl8pPr marL="3657600" marR="0" lvl="7"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8pPr>
            <a:lvl9pPr marL="4114800" marR="0" lvl="8"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9pPr>
          </a:lstStyle>
          <a:p>
            <a:pPr marL="0" indent="0"/>
            <a:r>
              <a:rPr lang="es" sz="1800">
                <a:latin typeface="Poppins Medium"/>
                <a:cs typeface="Poppins Medium"/>
                <a:sym typeface="Poppins Medium"/>
              </a:rPr>
              <a:t>ATRIBUTOS</a:t>
            </a:r>
            <a:endParaRPr lang="es-ES"/>
          </a:p>
        </p:txBody>
      </p:sp>
      <p:cxnSp>
        <p:nvCxnSpPr>
          <p:cNvPr id="7" name="Google Shape;248;p33">
            <a:extLst>
              <a:ext uri="{FF2B5EF4-FFF2-40B4-BE49-F238E27FC236}">
                <a16:creationId xmlns:a16="http://schemas.microsoft.com/office/drawing/2014/main" id="{A0B7E72A-F454-4D61-CA75-B1E8781C24C2}"/>
              </a:ext>
            </a:extLst>
          </p:cNvPr>
          <p:cNvCxnSpPr>
            <a:cxnSpLocks/>
          </p:cNvCxnSpPr>
          <p:nvPr/>
        </p:nvCxnSpPr>
        <p:spPr>
          <a:xfrm>
            <a:off x="6459185" y="1140671"/>
            <a:ext cx="665100" cy="0"/>
          </a:xfrm>
          <a:prstGeom prst="straightConnector1">
            <a:avLst/>
          </a:prstGeom>
          <a:noFill/>
          <a:ln w="9525" cap="flat" cmpd="sng">
            <a:solidFill>
              <a:schemeClr val="accent1"/>
            </a:solidFill>
            <a:prstDash val="solid"/>
            <a:round/>
            <a:headEnd type="none" w="med" len="med"/>
            <a:tailEnd type="none" w="med" len="med"/>
          </a:ln>
        </p:spPr>
      </p:cxnSp>
      <p:pic>
        <p:nvPicPr>
          <p:cNvPr id="10" name="Marcador de posición de imagen 4" descr="file type plantuml&quot; Icon - Download for free – Iconduck">
            <a:extLst>
              <a:ext uri="{FF2B5EF4-FFF2-40B4-BE49-F238E27FC236}">
                <a16:creationId xmlns:a16="http://schemas.microsoft.com/office/drawing/2014/main" id="{57EBBC6E-BA98-B5D2-2D7F-D10303EEEE8B}"/>
              </a:ext>
            </a:extLst>
          </p:cNvPr>
          <p:cNvPicPr>
            <a:picLocks noChangeAspect="1"/>
          </p:cNvPicPr>
          <p:nvPr/>
        </p:nvPicPr>
        <p:blipFill>
          <a:blip r:embed="rId5"/>
          <a:srcRect l="-4178" t="-3304" r="-2507" b="-1762"/>
          <a:stretch/>
        </p:blipFill>
        <p:spPr>
          <a:xfrm>
            <a:off x="8237430" y="4095750"/>
            <a:ext cx="688781" cy="918944"/>
          </a:xfrm>
          <a:prstGeom prst="rect">
            <a:avLst/>
          </a:prstGeom>
          <a:noFill/>
          <a:ln>
            <a:noFill/>
          </a:ln>
        </p:spPr>
      </p:pic>
    </p:spTree>
    <p:extLst>
      <p:ext uri="{BB962C8B-B14F-4D97-AF65-F5344CB8AC3E}">
        <p14:creationId xmlns:p14="http://schemas.microsoft.com/office/powerpoint/2010/main" val="42630326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61">
          <a:extLst>
            <a:ext uri="{FF2B5EF4-FFF2-40B4-BE49-F238E27FC236}">
              <a16:creationId xmlns:a16="http://schemas.microsoft.com/office/drawing/2014/main" id="{4CD70C2F-D11A-C1BE-ED8C-9BA680C8A7C2}"/>
            </a:ext>
          </a:extLst>
        </p:cNvPr>
        <p:cNvGrpSpPr/>
        <p:nvPr/>
      </p:nvGrpSpPr>
      <p:grpSpPr>
        <a:xfrm>
          <a:off x="0" y="0"/>
          <a:ext cx="0" cy="0"/>
          <a:chOff x="0" y="0"/>
          <a:chExt cx="0" cy="0"/>
        </a:xfrm>
      </p:grpSpPr>
      <p:sp>
        <p:nvSpPr>
          <p:cNvPr id="3" name="Google Shape;244;p33">
            <a:extLst>
              <a:ext uri="{FF2B5EF4-FFF2-40B4-BE49-F238E27FC236}">
                <a16:creationId xmlns:a16="http://schemas.microsoft.com/office/drawing/2014/main" id="{BCAAF254-CC85-F022-42C5-F7D8157E1EA3}"/>
              </a:ext>
            </a:extLst>
          </p:cNvPr>
          <p:cNvSpPr txBox="1">
            <a:spLocks/>
          </p:cNvSpPr>
          <p:nvPr/>
        </p:nvSpPr>
        <p:spPr>
          <a:xfrm>
            <a:off x="665571" y="149428"/>
            <a:ext cx="7704000" cy="478200"/>
          </a:xfrm>
          <a:prstGeom prst="rect">
            <a:avLst/>
          </a:prstGeom>
          <a:noFill/>
          <a:ln>
            <a:noFill/>
          </a:ln>
        </p:spPr>
        <p:txBody>
          <a:bodyPr spcFirstLastPara="1" wrap="square" lIns="91425" tIns="0"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Poppins SemiBold"/>
              <a:buNone/>
              <a:defRPr sz="2800" b="0" i="0" u="none" strike="noStrike" cap="none">
                <a:solidFill>
                  <a:schemeClr val="dk1"/>
                </a:solidFill>
                <a:latin typeface="Poppins SemiBold"/>
                <a:ea typeface="Poppins SemiBold"/>
                <a:cs typeface="Poppins SemiBold"/>
                <a:sym typeface="Poppins SemiBold"/>
              </a:defRPr>
            </a:lvl1pPr>
            <a:lvl2pPr marR="0" lvl="1" algn="l" rtl="0">
              <a:lnSpc>
                <a:spcPct val="100000"/>
              </a:lnSpc>
              <a:spcBef>
                <a:spcPts val="0"/>
              </a:spcBef>
              <a:spcAft>
                <a:spcPts val="0"/>
              </a:spcAft>
              <a:buClr>
                <a:schemeClr val="dk1"/>
              </a:buClr>
              <a:buSzPts val="3000"/>
              <a:buFont typeface="Poppins SemiBold"/>
              <a:buNone/>
              <a:defRPr sz="3000" b="0" i="0" u="none" strike="noStrike" cap="none">
                <a:solidFill>
                  <a:schemeClr val="dk1"/>
                </a:solidFill>
                <a:latin typeface="Poppins SemiBold"/>
                <a:ea typeface="Poppins SemiBold"/>
                <a:cs typeface="Poppins SemiBold"/>
                <a:sym typeface="Poppins SemiBold"/>
              </a:defRPr>
            </a:lvl2pPr>
            <a:lvl3pPr marR="0" lvl="2" algn="l" rtl="0">
              <a:lnSpc>
                <a:spcPct val="100000"/>
              </a:lnSpc>
              <a:spcBef>
                <a:spcPts val="0"/>
              </a:spcBef>
              <a:spcAft>
                <a:spcPts val="0"/>
              </a:spcAft>
              <a:buClr>
                <a:schemeClr val="dk1"/>
              </a:buClr>
              <a:buSzPts val="3000"/>
              <a:buFont typeface="Poppins SemiBold"/>
              <a:buNone/>
              <a:defRPr sz="3000" b="0" i="0" u="none" strike="noStrike" cap="none">
                <a:solidFill>
                  <a:schemeClr val="dk1"/>
                </a:solidFill>
                <a:latin typeface="Poppins SemiBold"/>
                <a:ea typeface="Poppins SemiBold"/>
                <a:cs typeface="Poppins SemiBold"/>
                <a:sym typeface="Poppins SemiBold"/>
              </a:defRPr>
            </a:lvl3pPr>
            <a:lvl4pPr marR="0" lvl="3" algn="l" rtl="0">
              <a:lnSpc>
                <a:spcPct val="100000"/>
              </a:lnSpc>
              <a:spcBef>
                <a:spcPts val="0"/>
              </a:spcBef>
              <a:spcAft>
                <a:spcPts val="0"/>
              </a:spcAft>
              <a:buClr>
                <a:schemeClr val="dk1"/>
              </a:buClr>
              <a:buSzPts val="3000"/>
              <a:buFont typeface="Poppins SemiBold"/>
              <a:buNone/>
              <a:defRPr sz="3000" b="0" i="0" u="none" strike="noStrike" cap="none">
                <a:solidFill>
                  <a:schemeClr val="dk1"/>
                </a:solidFill>
                <a:latin typeface="Poppins SemiBold"/>
                <a:ea typeface="Poppins SemiBold"/>
                <a:cs typeface="Poppins SemiBold"/>
                <a:sym typeface="Poppins SemiBold"/>
              </a:defRPr>
            </a:lvl4pPr>
            <a:lvl5pPr marR="0" lvl="4" algn="l" rtl="0">
              <a:lnSpc>
                <a:spcPct val="100000"/>
              </a:lnSpc>
              <a:spcBef>
                <a:spcPts val="0"/>
              </a:spcBef>
              <a:spcAft>
                <a:spcPts val="0"/>
              </a:spcAft>
              <a:buClr>
                <a:schemeClr val="dk1"/>
              </a:buClr>
              <a:buSzPts val="3000"/>
              <a:buFont typeface="Poppins SemiBold"/>
              <a:buNone/>
              <a:defRPr sz="3000" b="0" i="0" u="none" strike="noStrike" cap="none">
                <a:solidFill>
                  <a:schemeClr val="dk1"/>
                </a:solidFill>
                <a:latin typeface="Poppins SemiBold"/>
                <a:ea typeface="Poppins SemiBold"/>
                <a:cs typeface="Poppins SemiBold"/>
                <a:sym typeface="Poppins SemiBold"/>
              </a:defRPr>
            </a:lvl5pPr>
            <a:lvl6pPr marR="0" lvl="5" algn="l" rtl="0">
              <a:lnSpc>
                <a:spcPct val="100000"/>
              </a:lnSpc>
              <a:spcBef>
                <a:spcPts val="0"/>
              </a:spcBef>
              <a:spcAft>
                <a:spcPts val="0"/>
              </a:spcAft>
              <a:buClr>
                <a:schemeClr val="dk1"/>
              </a:buClr>
              <a:buSzPts val="3000"/>
              <a:buFont typeface="Poppins SemiBold"/>
              <a:buNone/>
              <a:defRPr sz="3000" b="0" i="0" u="none" strike="noStrike" cap="none">
                <a:solidFill>
                  <a:schemeClr val="dk1"/>
                </a:solidFill>
                <a:latin typeface="Poppins SemiBold"/>
                <a:ea typeface="Poppins SemiBold"/>
                <a:cs typeface="Poppins SemiBold"/>
                <a:sym typeface="Poppins SemiBold"/>
              </a:defRPr>
            </a:lvl6pPr>
            <a:lvl7pPr marR="0" lvl="6" algn="l" rtl="0">
              <a:lnSpc>
                <a:spcPct val="100000"/>
              </a:lnSpc>
              <a:spcBef>
                <a:spcPts val="0"/>
              </a:spcBef>
              <a:spcAft>
                <a:spcPts val="0"/>
              </a:spcAft>
              <a:buClr>
                <a:schemeClr val="dk1"/>
              </a:buClr>
              <a:buSzPts val="3000"/>
              <a:buFont typeface="Poppins SemiBold"/>
              <a:buNone/>
              <a:defRPr sz="3000" b="0" i="0" u="none" strike="noStrike" cap="none">
                <a:solidFill>
                  <a:schemeClr val="dk1"/>
                </a:solidFill>
                <a:latin typeface="Poppins SemiBold"/>
                <a:ea typeface="Poppins SemiBold"/>
                <a:cs typeface="Poppins SemiBold"/>
                <a:sym typeface="Poppins SemiBold"/>
              </a:defRPr>
            </a:lvl7pPr>
            <a:lvl8pPr marR="0" lvl="7" algn="l" rtl="0">
              <a:lnSpc>
                <a:spcPct val="100000"/>
              </a:lnSpc>
              <a:spcBef>
                <a:spcPts val="0"/>
              </a:spcBef>
              <a:spcAft>
                <a:spcPts val="0"/>
              </a:spcAft>
              <a:buClr>
                <a:schemeClr val="dk1"/>
              </a:buClr>
              <a:buSzPts val="3000"/>
              <a:buFont typeface="Poppins SemiBold"/>
              <a:buNone/>
              <a:defRPr sz="3000" b="0" i="0" u="none" strike="noStrike" cap="none">
                <a:solidFill>
                  <a:schemeClr val="dk1"/>
                </a:solidFill>
                <a:latin typeface="Poppins SemiBold"/>
                <a:ea typeface="Poppins SemiBold"/>
                <a:cs typeface="Poppins SemiBold"/>
                <a:sym typeface="Poppins SemiBold"/>
              </a:defRPr>
            </a:lvl8pPr>
            <a:lvl9pPr marR="0" lvl="8" algn="l" rtl="0">
              <a:lnSpc>
                <a:spcPct val="100000"/>
              </a:lnSpc>
              <a:spcBef>
                <a:spcPts val="0"/>
              </a:spcBef>
              <a:spcAft>
                <a:spcPts val="0"/>
              </a:spcAft>
              <a:buClr>
                <a:schemeClr val="dk1"/>
              </a:buClr>
              <a:buSzPts val="3000"/>
              <a:buFont typeface="Poppins SemiBold"/>
              <a:buNone/>
              <a:defRPr sz="3000" b="0" i="0" u="none" strike="noStrike" cap="none">
                <a:solidFill>
                  <a:schemeClr val="dk1"/>
                </a:solidFill>
                <a:latin typeface="Poppins SemiBold"/>
                <a:ea typeface="Poppins SemiBold"/>
                <a:cs typeface="Poppins SemiBold"/>
                <a:sym typeface="Poppins SemiBold"/>
              </a:defRPr>
            </a:lvl9pPr>
          </a:lstStyle>
          <a:p>
            <a:pPr algn="r"/>
            <a:r>
              <a:rPr lang="es"/>
              <a:t>ELIMINACIÓN &amp; DESCARTE</a:t>
            </a:r>
          </a:p>
        </p:txBody>
      </p:sp>
      <p:pic>
        <p:nvPicPr>
          <p:cNvPr id="4" name="Imagen 3" descr="Texto&#10;&#10;El contenido generado por inteligencia artificial puede ser incorrecto.">
            <a:extLst>
              <a:ext uri="{FF2B5EF4-FFF2-40B4-BE49-F238E27FC236}">
                <a16:creationId xmlns:a16="http://schemas.microsoft.com/office/drawing/2014/main" id="{B537613E-A147-E399-E304-DDCC6633E6D4}"/>
              </a:ext>
            </a:extLst>
          </p:cNvPr>
          <p:cNvPicPr>
            <a:picLocks noChangeAspect="1"/>
          </p:cNvPicPr>
          <p:nvPr/>
        </p:nvPicPr>
        <p:blipFill>
          <a:blip r:embed="rId3"/>
          <a:stretch>
            <a:fillRect/>
          </a:stretch>
        </p:blipFill>
        <p:spPr>
          <a:xfrm>
            <a:off x="-2474" y="1379763"/>
            <a:ext cx="4876306" cy="2383971"/>
          </a:xfrm>
          <a:prstGeom prst="rect">
            <a:avLst/>
          </a:prstGeom>
        </p:spPr>
      </p:pic>
      <p:sp>
        <p:nvSpPr>
          <p:cNvPr id="6" name="Google Shape;247;p33">
            <a:extLst>
              <a:ext uri="{FF2B5EF4-FFF2-40B4-BE49-F238E27FC236}">
                <a16:creationId xmlns:a16="http://schemas.microsoft.com/office/drawing/2014/main" id="{B63368DF-995B-98BA-0BC5-7E331D949782}"/>
              </a:ext>
            </a:extLst>
          </p:cNvPr>
          <p:cNvSpPr txBox="1">
            <a:spLocks/>
          </p:cNvSpPr>
          <p:nvPr/>
        </p:nvSpPr>
        <p:spPr>
          <a:xfrm>
            <a:off x="683699" y="730773"/>
            <a:ext cx="3779642" cy="4581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1pPr>
            <a:lvl2pPr marL="914400" marR="0" lvl="1"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2pPr>
            <a:lvl3pPr marL="1371600" marR="0" lvl="2"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3pPr>
            <a:lvl4pPr marL="1828800" marR="0" lvl="3"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4pPr>
            <a:lvl5pPr marL="2286000" marR="0" lvl="4"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5pPr>
            <a:lvl6pPr marL="2743200" marR="0" lvl="5"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6pPr>
            <a:lvl7pPr marL="3200400" marR="0" lvl="6"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7pPr>
            <a:lvl8pPr marL="3657600" marR="0" lvl="7"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8pPr>
            <a:lvl9pPr marL="4114800" marR="0" lvl="8"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9pPr>
          </a:lstStyle>
          <a:p>
            <a:pPr marL="0" indent="0"/>
            <a:r>
              <a:rPr lang="es" sz="1800">
                <a:latin typeface="Poppins Medium"/>
                <a:cs typeface="Poppins Medium"/>
                <a:sym typeface="Poppins Medium"/>
              </a:rPr>
              <a:t>ROLES / OPERACIONES</a:t>
            </a:r>
            <a:endParaRPr lang="es-ES"/>
          </a:p>
        </p:txBody>
      </p:sp>
      <p:cxnSp>
        <p:nvCxnSpPr>
          <p:cNvPr id="8" name="Google Shape;248;p33">
            <a:extLst>
              <a:ext uri="{FF2B5EF4-FFF2-40B4-BE49-F238E27FC236}">
                <a16:creationId xmlns:a16="http://schemas.microsoft.com/office/drawing/2014/main" id="{D85A7BFB-52AF-9EF1-530A-F24EB5580C16}"/>
              </a:ext>
            </a:extLst>
          </p:cNvPr>
          <p:cNvCxnSpPr/>
          <p:nvPr/>
        </p:nvCxnSpPr>
        <p:spPr>
          <a:xfrm>
            <a:off x="2222828" y="1149743"/>
            <a:ext cx="665100" cy="0"/>
          </a:xfrm>
          <a:prstGeom prst="straightConnector1">
            <a:avLst/>
          </a:prstGeom>
          <a:noFill/>
          <a:ln w="9525" cap="flat" cmpd="sng">
            <a:solidFill>
              <a:schemeClr val="accent1"/>
            </a:solidFill>
            <a:prstDash val="solid"/>
            <a:round/>
            <a:headEnd type="none" w="med" len="med"/>
            <a:tailEnd type="none" w="med" len="med"/>
          </a:ln>
        </p:spPr>
      </p:cxnSp>
      <p:pic>
        <p:nvPicPr>
          <p:cNvPr id="2" name="Imagen 1" descr="Texto&#10;&#10;El contenido generado por inteligencia artificial puede ser incorrecto.">
            <a:extLst>
              <a:ext uri="{FF2B5EF4-FFF2-40B4-BE49-F238E27FC236}">
                <a16:creationId xmlns:a16="http://schemas.microsoft.com/office/drawing/2014/main" id="{83CF9F7A-7D2A-FAA6-DA76-F03AB5AB5635}"/>
              </a:ext>
            </a:extLst>
          </p:cNvPr>
          <p:cNvPicPr>
            <a:picLocks noChangeAspect="1"/>
          </p:cNvPicPr>
          <p:nvPr/>
        </p:nvPicPr>
        <p:blipFill>
          <a:blip r:embed="rId4"/>
          <a:stretch>
            <a:fillRect/>
          </a:stretch>
        </p:blipFill>
        <p:spPr>
          <a:xfrm>
            <a:off x="4526643" y="1362751"/>
            <a:ext cx="4807855" cy="2327280"/>
          </a:xfrm>
          <a:prstGeom prst="rect">
            <a:avLst/>
          </a:prstGeom>
        </p:spPr>
      </p:pic>
      <p:sp>
        <p:nvSpPr>
          <p:cNvPr id="5" name="Google Shape;247;p33">
            <a:extLst>
              <a:ext uri="{FF2B5EF4-FFF2-40B4-BE49-F238E27FC236}">
                <a16:creationId xmlns:a16="http://schemas.microsoft.com/office/drawing/2014/main" id="{803F2A84-53C6-5480-5E96-744348D50757}"/>
              </a:ext>
            </a:extLst>
          </p:cNvPr>
          <p:cNvSpPr txBox="1">
            <a:spLocks/>
          </p:cNvSpPr>
          <p:nvPr/>
        </p:nvSpPr>
        <p:spPr>
          <a:xfrm>
            <a:off x="4920056" y="721701"/>
            <a:ext cx="3779642" cy="4581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1pPr>
            <a:lvl2pPr marL="914400" marR="0" lvl="1"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2pPr>
            <a:lvl3pPr marL="1371600" marR="0" lvl="2"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3pPr>
            <a:lvl4pPr marL="1828800" marR="0" lvl="3"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4pPr>
            <a:lvl5pPr marL="2286000" marR="0" lvl="4"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5pPr>
            <a:lvl6pPr marL="2743200" marR="0" lvl="5"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6pPr>
            <a:lvl7pPr marL="3200400" marR="0" lvl="6"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7pPr>
            <a:lvl8pPr marL="3657600" marR="0" lvl="7"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8pPr>
            <a:lvl9pPr marL="4114800" marR="0" lvl="8"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9pPr>
          </a:lstStyle>
          <a:p>
            <a:pPr marL="0" indent="0"/>
            <a:r>
              <a:rPr lang="es" sz="1800">
                <a:latin typeface="Poppins Medium"/>
                <a:cs typeface="Poppins Medium"/>
                <a:sym typeface="Poppins Medium"/>
              </a:rPr>
              <a:t>METODOS</a:t>
            </a:r>
            <a:endParaRPr lang="es-ES"/>
          </a:p>
        </p:txBody>
      </p:sp>
      <p:cxnSp>
        <p:nvCxnSpPr>
          <p:cNvPr id="7" name="Google Shape;248;p33">
            <a:extLst>
              <a:ext uri="{FF2B5EF4-FFF2-40B4-BE49-F238E27FC236}">
                <a16:creationId xmlns:a16="http://schemas.microsoft.com/office/drawing/2014/main" id="{0D5EE89D-CEE4-5B7F-B38C-27FFBAE70546}"/>
              </a:ext>
            </a:extLst>
          </p:cNvPr>
          <p:cNvCxnSpPr>
            <a:cxnSpLocks/>
          </p:cNvCxnSpPr>
          <p:nvPr/>
        </p:nvCxnSpPr>
        <p:spPr>
          <a:xfrm>
            <a:off x="6459185" y="1140671"/>
            <a:ext cx="665100" cy="0"/>
          </a:xfrm>
          <a:prstGeom prst="straightConnector1">
            <a:avLst/>
          </a:prstGeom>
          <a:noFill/>
          <a:ln w="9525" cap="flat" cmpd="sng">
            <a:solidFill>
              <a:schemeClr val="accent1"/>
            </a:solidFill>
            <a:prstDash val="solid"/>
            <a:round/>
            <a:headEnd type="none" w="med" len="med"/>
            <a:tailEnd type="none" w="med" len="med"/>
          </a:ln>
        </p:spPr>
      </p:cxnSp>
      <p:pic>
        <p:nvPicPr>
          <p:cNvPr id="10" name="Marcador de posición de imagen 4" descr="file type plantuml&quot; Icon - Download for free – Iconduck">
            <a:extLst>
              <a:ext uri="{FF2B5EF4-FFF2-40B4-BE49-F238E27FC236}">
                <a16:creationId xmlns:a16="http://schemas.microsoft.com/office/drawing/2014/main" id="{58E8D43B-6E43-FD4D-DAE6-449D189C9AA2}"/>
              </a:ext>
            </a:extLst>
          </p:cNvPr>
          <p:cNvPicPr>
            <a:picLocks noChangeAspect="1"/>
          </p:cNvPicPr>
          <p:nvPr/>
        </p:nvPicPr>
        <p:blipFill>
          <a:blip r:embed="rId5"/>
          <a:srcRect l="-4178" t="-3304" r="-2507" b="-1762"/>
          <a:stretch/>
        </p:blipFill>
        <p:spPr>
          <a:xfrm>
            <a:off x="8237430" y="4095750"/>
            <a:ext cx="688781" cy="918944"/>
          </a:xfrm>
          <a:prstGeom prst="rect">
            <a:avLst/>
          </a:prstGeom>
          <a:noFill/>
          <a:ln>
            <a:noFill/>
          </a:ln>
        </p:spPr>
      </p:pic>
    </p:spTree>
    <p:extLst>
      <p:ext uri="{BB962C8B-B14F-4D97-AF65-F5344CB8AC3E}">
        <p14:creationId xmlns:p14="http://schemas.microsoft.com/office/powerpoint/2010/main" val="13571953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61">
          <a:extLst>
            <a:ext uri="{FF2B5EF4-FFF2-40B4-BE49-F238E27FC236}">
              <a16:creationId xmlns:a16="http://schemas.microsoft.com/office/drawing/2014/main" id="{0F642FA4-F292-0AB4-B318-D6E948D8ABE5}"/>
            </a:ext>
          </a:extLst>
        </p:cNvPr>
        <p:cNvGrpSpPr/>
        <p:nvPr/>
      </p:nvGrpSpPr>
      <p:grpSpPr>
        <a:xfrm>
          <a:off x="0" y="0"/>
          <a:ext cx="0" cy="0"/>
          <a:chOff x="0" y="0"/>
          <a:chExt cx="0" cy="0"/>
        </a:xfrm>
      </p:grpSpPr>
      <p:sp>
        <p:nvSpPr>
          <p:cNvPr id="3" name="Google Shape;244;p33">
            <a:extLst>
              <a:ext uri="{FF2B5EF4-FFF2-40B4-BE49-F238E27FC236}">
                <a16:creationId xmlns:a16="http://schemas.microsoft.com/office/drawing/2014/main" id="{F588547A-CD2F-047E-CBE2-559A99BCB9CE}"/>
              </a:ext>
            </a:extLst>
          </p:cNvPr>
          <p:cNvSpPr txBox="1">
            <a:spLocks/>
          </p:cNvSpPr>
          <p:nvPr/>
        </p:nvSpPr>
        <p:spPr>
          <a:xfrm>
            <a:off x="665571" y="149428"/>
            <a:ext cx="7704000" cy="478200"/>
          </a:xfrm>
          <a:prstGeom prst="rect">
            <a:avLst/>
          </a:prstGeom>
          <a:noFill/>
          <a:ln>
            <a:noFill/>
          </a:ln>
        </p:spPr>
        <p:txBody>
          <a:bodyPr spcFirstLastPara="1" wrap="square" lIns="91425" tIns="0"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Poppins SemiBold"/>
              <a:buNone/>
              <a:defRPr sz="2800" b="0" i="0" u="none" strike="noStrike" cap="none">
                <a:solidFill>
                  <a:schemeClr val="dk1"/>
                </a:solidFill>
                <a:latin typeface="Poppins SemiBold"/>
                <a:ea typeface="Poppins SemiBold"/>
                <a:cs typeface="Poppins SemiBold"/>
                <a:sym typeface="Poppins SemiBold"/>
              </a:defRPr>
            </a:lvl1pPr>
            <a:lvl2pPr marR="0" lvl="1" algn="l" rtl="0">
              <a:lnSpc>
                <a:spcPct val="100000"/>
              </a:lnSpc>
              <a:spcBef>
                <a:spcPts val="0"/>
              </a:spcBef>
              <a:spcAft>
                <a:spcPts val="0"/>
              </a:spcAft>
              <a:buClr>
                <a:schemeClr val="dk1"/>
              </a:buClr>
              <a:buSzPts val="3000"/>
              <a:buFont typeface="Poppins SemiBold"/>
              <a:buNone/>
              <a:defRPr sz="3000" b="0" i="0" u="none" strike="noStrike" cap="none">
                <a:solidFill>
                  <a:schemeClr val="dk1"/>
                </a:solidFill>
                <a:latin typeface="Poppins SemiBold"/>
                <a:ea typeface="Poppins SemiBold"/>
                <a:cs typeface="Poppins SemiBold"/>
                <a:sym typeface="Poppins SemiBold"/>
              </a:defRPr>
            </a:lvl2pPr>
            <a:lvl3pPr marR="0" lvl="2" algn="l" rtl="0">
              <a:lnSpc>
                <a:spcPct val="100000"/>
              </a:lnSpc>
              <a:spcBef>
                <a:spcPts val="0"/>
              </a:spcBef>
              <a:spcAft>
                <a:spcPts val="0"/>
              </a:spcAft>
              <a:buClr>
                <a:schemeClr val="dk1"/>
              </a:buClr>
              <a:buSzPts val="3000"/>
              <a:buFont typeface="Poppins SemiBold"/>
              <a:buNone/>
              <a:defRPr sz="3000" b="0" i="0" u="none" strike="noStrike" cap="none">
                <a:solidFill>
                  <a:schemeClr val="dk1"/>
                </a:solidFill>
                <a:latin typeface="Poppins SemiBold"/>
                <a:ea typeface="Poppins SemiBold"/>
                <a:cs typeface="Poppins SemiBold"/>
                <a:sym typeface="Poppins SemiBold"/>
              </a:defRPr>
            </a:lvl3pPr>
            <a:lvl4pPr marR="0" lvl="3" algn="l" rtl="0">
              <a:lnSpc>
                <a:spcPct val="100000"/>
              </a:lnSpc>
              <a:spcBef>
                <a:spcPts val="0"/>
              </a:spcBef>
              <a:spcAft>
                <a:spcPts val="0"/>
              </a:spcAft>
              <a:buClr>
                <a:schemeClr val="dk1"/>
              </a:buClr>
              <a:buSzPts val="3000"/>
              <a:buFont typeface="Poppins SemiBold"/>
              <a:buNone/>
              <a:defRPr sz="3000" b="0" i="0" u="none" strike="noStrike" cap="none">
                <a:solidFill>
                  <a:schemeClr val="dk1"/>
                </a:solidFill>
                <a:latin typeface="Poppins SemiBold"/>
                <a:ea typeface="Poppins SemiBold"/>
                <a:cs typeface="Poppins SemiBold"/>
                <a:sym typeface="Poppins SemiBold"/>
              </a:defRPr>
            </a:lvl4pPr>
            <a:lvl5pPr marR="0" lvl="4" algn="l" rtl="0">
              <a:lnSpc>
                <a:spcPct val="100000"/>
              </a:lnSpc>
              <a:spcBef>
                <a:spcPts val="0"/>
              </a:spcBef>
              <a:spcAft>
                <a:spcPts val="0"/>
              </a:spcAft>
              <a:buClr>
                <a:schemeClr val="dk1"/>
              </a:buClr>
              <a:buSzPts val="3000"/>
              <a:buFont typeface="Poppins SemiBold"/>
              <a:buNone/>
              <a:defRPr sz="3000" b="0" i="0" u="none" strike="noStrike" cap="none">
                <a:solidFill>
                  <a:schemeClr val="dk1"/>
                </a:solidFill>
                <a:latin typeface="Poppins SemiBold"/>
                <a:ea typeface="Poppins SemiBold"/>
                <a:cs typeface="Poppins SemiBold"/>
                <a:sym typeface="Poppins SemiBold"/>
              </a:defRPr>
            </a:lvl5pPr>
            <a:lvl6pPr marR="0" lvl="5" algn="l" rtl="0">
              <a:lnSpc>
                <a:spcPct val="100000"/>
              </a:lnSpc>
              <a:spcBef>
                <a:spcPts val="0"/>
              </a:spcBef>
              <a:spcAft>
                <a:spcPts val="0"/>
              </a:spcAft>
              <a:buClr>
                <a:schemeClr val="dk1"/>
              </a:buClr>
              <a:buSzPts val="3000"/>
              <a:buFont typeface="Poppins SemiBold"/>
              <a:buNone/>
              <a:defRPr sz="3000" b="0" i="0" u="none" strike="noStrike" cap="none">
                <a:solidFill>
                  <a:schemeClr val="dk1"/>
                </a:solidFill>
                <a:latin typeface="Poppins SemiBold"/>
                <a:ea typeface="Poppins SemiBold"/>
                <a:cs typeface="Poppins SemiBold"/>
                <a:sym typeface="Poppins SemiBold"/>
              </a:defRPr>
            </a:lvl6pPr>
            <a:lvl7pPr marR="0" lvl="6" algn="l" rtl="0">
              <a:lnSpc>
                <a:spcPct val="100000"/>
              </a:lnSpc>
              <a:spcBef>
                <a:spcPts val="0"/>
              </a:spcBef>
              <a:spcAft>
                <a:spcPts val="0"/>
              </a:spcAft>
              <a:buClr>
                <a:schemeClr val="dk1"/>
              </a:buClr>
              <a:buSzPts val="3000"/>
              <a:buFont typeface="Poppins SemiBold"/>
              <a:buNone/>
              <a:defRPr sz="3000" b="0" i="0" u="none" strike="noStrike" cap="none">
                <a:solidFill>
                  <a:schemeClr val="dk1"/>
                </a:solidFill>
                <a:latin typeface="Poppins SemiBold"/>
                <a:ea typeface="Poppins SemiBold"/>
                <a:cs typeface="Poppins SemiBold"/>
                <a:sym typeface="Poppins SemiBold"/>
              </a:defRPr>
            </a:lvl7pPr>
            <a:lvl8pPr marR="0" lvl="7" algn="l" rtl="0">
              <a:lnSpc>
                <a:spcPct val="100000"/>
              </a:lnSpc>
              <a:spcBef>
                <a:spcPts val="0"/>
              </a:spcBef>
              <a:spcAft>
                <a:spcPts val="0"/>
              </a:spcAft>
              <a:buClr>
                <a:schemeClr val="dk1"/>
              </a:buClr>
              <a:buSzPts val="3000"/>
              <a:buFont typeface="Poppins SemiBold"/>
              <a:buNone/>
              <a:defRPr sz="3000" b="0" i="0" u="none" strike="noStrike" cap="none">
                <a:solidFill>
                  <a:schemeClr val="dk1"/>
                </a:solidFill>
                <a:latin typeface="Poppins SemiBold"/>
                <a:ea typeface="Poppins SemiBold"/>
                <a:cs typeface="Poppins SemiBold"/>
                <a:sym typeface="Poppins SemiBold"/>
              </a:defRPr>
            </a:lvl8pPr>
            <a:lvl9pPr marR="0" lvl="8" algn="l" rtl="0">
              <a:lnSpc>
                <a:spcPct val="100000"/>
              </a:lnSpc>
              <a:spcBef>
                <a:spcPts val="0"/>
              </a:spcBef>
              <a:spcAft>
                <a:spcPts val="0"/>
              </a:spcAft>
              <a:buClr>
                <a:schemeClr val="dk1"/>
              </a:buClr>
              <a:buSzPts val="3000"/>
              <a:buFont typeface="Poppins SemiBold"/>
              <a:buNone/>
              <a:defRPr sz="3000" b="0" i="0" u="none" strike="noStrike" cap="none">
                <a:solidFill>
                  <a:schemeClr val="dk1"/>
                </a:solidFill>
                <a:latin typeface="Poppins SemiBold"/>
                <a:ea typeface="Poppins SemiBold"/>
                <a:cs typeface="Poppins SemiBold"/>
                <a:sym typeface="Poppins SemiBold"/>
              </a:defRPr>
            </a:lvl9pPr>
          </a:lstStyle>
          <a:p>
            <a:pPr algn="r"/>
            <a:r>
              <a:rPr lang="es"/>
              <a:t>ELIMINACIÓN &amp; DESCARTE</a:t>
            </a:r>
          </a:p>
        </p:txBody>
      </p:sp>
      <p:pic>
        <p:nvPicPr>
          <p:cNvPr id="4" name="Imagen 3" descr="Texto&#10;&#10;El contenido generado por inteligencia artificial puede ser incorrecto.">
            <a:extLst>
              <a:ext uri="{FF2B5EF4-FFF2-40B4-BE49-F238E27FC236}">
                <a16:creationId xmlns:a16="http://schemas.microsoft.com/office/drawing/2014/main" id="{1A3CEE57-BD4B-532C-BAE9-F3EDDA8FF905}"/>
              </a:ext>
            </a:extLst>
          </p:cNvPr>
          <p:cNvPicPr>
            <a:picLocks noChangeAspect="1"/>
          </p:cNvPicPr>
          <p:nvPr/>
        </p:nvPicPr>
        <p:blipFill>
          <a:blip r:embed="rId3"/>
          <a:stretch>
            <a:fillRect/>
          </a:stretch>
        </p:blipFill>
        <p:spPr>
          <a:xfrm>
            <a:off x="-2474" y="1391542"/>
            <a:ext cx="4876306" cy="2360414"/>
          </a:xfrm>
          <a:prstGeom prst="rect">
            <a:avLst/>
          </a:prstGeom>
        </p:spPr>
      </p:pic>
      <p:sp>
        <p:nvSpPr>
          <p:cNvPr id="6" name="Google Shape;247;p33">
            <a:extLst>
              <a:ext uri="{FF2B5EF4-FFF2-40B4-BE49-F238E27FC236}">
                <a16:creationId xmlns:a16="http://schemas.microsoft.com/office/drawing/2014/main" id="{FAED8B70-B65E-A4DA-082F-828B3F4E6484}"/>
              </a:ext>
            </a:extLst>
          </p:cNvPr>
          <p:cNvSpPr txBox="1">
            <a:spLocks/>
          </p:cNvSpPr>
          <p:nvPr/>
        </p:nvSpPr>
        <p:spPr>
          <a:xfrm>
            <a:off x="683699" y="730773"/>
            <a:ext cx="3779642" cy="4581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1pPr>
            <a:lvl2pPr marL="914400" marR="0" lvl="1"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2pPr>
            <a:lvl3pPr marL="1371600" marR="0" lvl="2"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3pPr>
            <a:lvl4pPr marL="1828800" marR="0" lvl="3"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4pPr>
            <a:lvl5pPr marL="2286000" marR="0" lvl="4"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5pPr>
            <a:lvl6pPr marL="2743200" marR="0" lvl="5"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6pPr>
            <a:lvl7pPr marL="3200400" marR="0" lvl="6"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7pPr>
            <a:lvl8pPr marL="3657600" marR="0" lvl="7"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8pPr>
            <a:lvl9pPr marL="4114800" marR="0" lvl="8"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9pPr>
          </a:lstStyle>
          <a:p>
            <a:pPr marL="0" indent="0"/>
            <a:r>
              <a:rPr lang="es" sz="1800">
                <a:latin typeface="Poppins Medium"/>
                <a:cs typeface="Poppins Medium"/>
                <a:sym typeface="Poppins Medium"/>
              </a:rPr>
              <a:t>NO APLICABLE AL PROBLEMA</a:t>
            </a:r>
            <a:endParaRPr lang="es-ES"/>
          </a:p>
        </p:txBody>
      </p:sp>
      <p:cxnSp>
        <p:nvCxnSpPr>
          <p:cNvPr id="8" name="Google Shape;248;p33">
            <a:extLst>
              <a:ext uri="{FF2B5EF4-FFF2-40B4-BE49-F238E27FC236}">
                <a16:creationId xmlns:a16="http://schemas.microsoft.com/office/drawing/2014/main" id="{7976BD36-FFB5-BA7E-AA92-D6FB0C04029A}"/>
              </a:ext>
            </a:extLst>
          </p:cNvPr>
          <p:cNvCxnSpPr/>
          <p:nvPr/>
        </p:nvCxnSpPr>
        <p:spPr>
          <a:xfrm>
            <a:off x="2222828" y="1149743"/>
            <a:ext cx="665100" cy="0"/>
          </a:xfrm>
          <a:prstGeom prst="straightConnector1">
            <a:avLst/>
          </a:prstGeom>
          <a:noFill/>
          <a:ln w="9525" cap="flat" cmpd="sng">
            <a:solidFill>
              <a:schemeClr val="accent1"/>
            </a:solidFill>
            <a:prstDash val="solid"/>
            <a:round/>
            <a:headEnd type="none" w="med" len="med"/>
            <a:tailEnd type="none" w="med" len="med"/>
          </a:ln>
        </p:spPr>
      </p:cxnSp>
      <p:pic>
        <p:nvPicPr>
          <p:cNvPr id="2" name="Imagen 1" descr="Texto&#10;&#10;El contenido generado por inteligencia artificial puede ser incorrecto.">
            <a:extLst>
              <a:ext uri="{FF2B5EF4-FFF2-40B4-BE49-F238E27FC236}">
                <a16:creationId xmlns:a16="http://schemas.microsoft.com/office/drawing/2014/main" id="{274F1701-C424-38BF-0C19-7E220BA483A7}"/>
              </a:ext>
            </a:extLst>
          </p:cNvPr>
          <p:cNvPicPr>
            <a:picLocks noChangeAspect="1"/>
          </p:cNvPicPr>
          <p:nvPr/>
        </p:nvPicPr>
        <p:blipFill>
          <a:blip r:embed="rId4"/>
          <a:stretch>
            <a:fillRect/>
          </a:stretch>
        </p:blipFill>
        <p:spPr>
          <a:xfrm>
            <a:off x="4526644" y="1362751"/>
            <a:ext cx="4807853" cy="2327280"/>
          </a:xfrm>
          <a:prstGeom prst="rect">
            <a:avLst/>
          </a:prstGeom>
        </p:spPr>
      </p:pic>
      <p:sp>
        <p:nvSpPr>
          <p:cNvPr id="5" name="Google Shape;247;p33">
            <a:extLst>
              <a:ext uri="{FF2B5EF4-FFF2-40B4-BE49-F238E27FC236}">
                <a16:creationId xmlns:a16="http://schemas.microsoft.com/office/drawing/2014/main" id="{6E78DE34-BC2A-6227-86A0-D7F3AB06B0B5}"/>
              </a:ext>
            </a:extLst>
          </p:cNvPr>
          <p:cNvSpPr txBox="1">
            <a:spLocks/>
          </p:cNvSpPr>
          <p:nvPr/>
        </p:nvSpPr>
        <p:spPr>
          <a:xfrm>
            <a:off x="4920056" y="721701"/>
            <a:ext cx="3779642" cy="4581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1pPr>
            <a:lvl2pPr marL="914400" marR="0" lvl="1"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2pPr>
            <a:lvl3pPr marL="1371600" marR="0" lvl="2"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3pPr>
            <a:lvl4pPr marL="1828800" marR="0" lvl="3"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4pPr>
            <a:lvl5pPr marL="2286000" marR="0" lvl="4"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5pPr>
            <a:lvl6pPr marL="2743200" marR="0" lvl="5"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6pPr>
            <a:lvl7pPr marL="3200400" marR="0" lvl="6"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7pPr>
            <a:lvl8pPr marL="3657600" marR="0" lvl="7"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8pPr>
            <a:lvl9pPr marL="4114800" marR="0" lvl="8"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9pPr>
          </a:lstStyle>
          <a:p>
            <a:pPr marL="0" indent="0"/>
            <a:r>
              <a:rPr lang="es" sz="1800">
                <a:latin typeface="Poppins Medium"/>
                <a:cs typeface="Poppins Medium"/>
                <a:sym typeface="Poppins Medium"/>
              </a:rPr>
              <a:t>REDUNDANCIA</a:t>
            </a:r>
            <a:endParaRPr lang="es-ES"/>
          </a:p>
        </p:txBody>
      </p:sp>
      <p:cxnSp>
        <p:nvCxnSpPr>
          <p:cNvPr id="7" name="Google Shape;248;p33">
            <a:extLst>
              <a:ext uri="{FF2B5EF4-FFF2-40B4-BE49-F238E27FC236}">
                <a16:creationId xmlns:a16="http://schemas.microsoft.com/office/drawing/2014/main" id="{0C0C5913-A98D-7517-D261-A3BFD7C5FA22}"/>
              </a:ext>
            </a:extLst>
          </p:cNvPr>
          <p:cNvCxnSpPr>
            <a:cxnSpLocks/>
          </p:cNvCxnSpPr>
          <p:nvPr/>
        </p:nvCxnSpPr>
        <p:spPr>
          <a:xfrm>
            <a:off x="6459185" y="1140671"/>
            <a:ext cx="665100" cy="0"/>
          </a:xfrm>
          <a:prstGeom prst="straightConnector1">
            <a:avLst/>
          </a:prstGeom>
          <a:noFill/>
          <a:ln w="9525" cap="flat" cmpd="sng">
            <a:solidFill>
              <a:schemeClr val="accent1"/>
            </a:solidFill>
            <a:prstDash val="solid"/>
            <a:round/>
            <a:headEnd type="none" w="med" len="med"/>
            <a:tailEnd type="none" w="med" len="med"/>
          </a:ln>
        </p:spPr>
      </p:cxnSp>
      <p:pic>
        <p:nvPicPr>
          <p:cNvPr id="10" name="Marcador de posición de imagen 4" descr="file type plantuml&quot; Icon - Download for free – Iconduck">
            <a:extLst>
              <a:ext uri="{FF2B5EF4-FFF2-40B4-BE49-F238E27FC236}">
                <a16:creationId xmlns:a16="http://schemas.microsoft.com/office/drawing/2014/main" id="{1F7D5E44-D5CA-3A5F-5A24-96A83019FDC4}"/>
              </a:ext>
            </a:extLst>
          </p:cNvPr>
          <p:cNvPicPr>
            <a:picLocks noChangeAspect="1"/>
          </p:cNvPicPr>
          <p:nvPr/>
        </p:nvPicPr>
        <p:blipFill>
          <a:blip r:embed="rId5"/>
          <a:srcRect l="-4178" t="-3304" r="-2507" b="-1762"/>
          <a:stretch/>
        </p:blipFill>
        <p:spPr>
          <a:xfrm>
            <a:off x="8237430" y="4095750"/>
            <a:ext cx="688781" cy="918944"/>
          </a:xfrm>
          <a:prstGeom prst="rect">
            <a:avLst/>
          </a:prstGeom>
          <a:noFill/>
          <a:ln>
            <a:noFill/>
          </a:ln>
        </p:spPr>
      </p:pic>
    </p:spTree>
    <p:extLst>
      <p:ext uri="{BB962C8B-B14F-4D97-AF65-F5344CB8AC3E}">
        <p14:creationId xmlns:p14="http://schemas.microsoft.com/office/powerpoint/2010/main" val="9485391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61">
          <a:extLst>
            <a:ext uri="{FF2B5EF4-FFF2-40B4-BE49-F238E27FC236}">
              <a16:creationId xmlns:a16="http://schemas.microsoft.com/office/drawing/2014/main" id="{6FDB5162-9D08-FC84-F4EF-A7BAA41C2E0C}"/>
            </a:ext>
          </a:extLst>
        </p:cNvPr>
        <p:cNvGrpSpPr/>
        <p:nvPr/>
      </p:nvGrpSpPr>
      <p:grpSpPr>
        <a:xfrm>
          <a:off x="0" y="0"/>
          <a:ext cx="0" cy="0"/>
          <a:chOff x="0" y="0"/>
          <a:chExt cx="0" cy="0"/>
        </a:xfrm>
      </p:grpSpPr>
      <p:sp>
        <p:nvSpPr>
          <p:cNvPr id="12" name="Google Shape;244;p33">
            <a:extLst>
              <a:ext uri="{FF2B5EF4-FFF2-40B4-BE49-F238E27FC236}">
                <a16:creationId xmlns:a16="http://schemas.microsoft.com/office/drawing/2014/main" id="{4E00EA0A-DEA8-44A6-1059-87B5ED24A0D2}"/>
              </a:ext>
            </a:extLst>
          </p:cNvPr>
          <p:cNvSpPr txBox="1">
            <a:spLocks/>
          </p:cNvSpPr>
          <p:nvPr/>
        </p:nvSpPr>
        <p:spPr>
          <a:xfrm>
            <a:off x="665571" y="149428"/>
            <a:ext cx="7704000" cy="478200"/>
          </a:xfrm>
          <a:prstGeom prst="rect">
            <a:avLst/>
          </a:prstGeom>
          <a:noFill/>
          <a:ln>
            <a:noFill/>
          </a:ln>
        </p:spPr>
        <p:txBody>
          <a:bodyPr spcFirstLastPara="1" wrap="square" lIns="91425" tIns="0"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Poppins SemiBold"/>
              <a:buNone/>
              <a:defRPr sz="2800" b="0" i="0" u="none" strike="noStrike" cap="none">
                <a:solidFill>
                  <a:schemeClr val="dk1"/>
                </a:solidFill>
                <a:latin typeface="Poppins SemiBold"/>
                <a:ea typeface="Poppins SemiBold"/>
                <a:cs typeface="Poppins SemiBold"/>
                <a:sym typeface="Poppins SemiBold"/>
              </a:defRPr>
            </a:lvl1pPr>
            <a:lvl2pPr marR="0" lvl="1" algn="l" rtl="0">
              <a:lnSpc>
                <a:spcPct val="100000"/>
              </a:lnSpc>
              <a:spcBef>
                <a:spcPts val="0"/>
              </a:spcBef>
              <a:spcAft>
                <a:spcPts val="0"/>
              </a:spcAft>
              <a:buClr>
                <a:schemeClr val="dk1"/>
              </a:buClr>
              <a:buSzPts val="3000"/>
              <a:buFont typeface="Poppins SemiBold"/>
              <a:buNone/>
              <a:defRPr sz="3000" b="0" i="0" u="none" strike="noStrike" cap="none">
                <a:solidFill>
                  <a:schemeClr val="dk1"/>
                </a:solidFill>
                <a:latin typeface="Poppins SemiBold"/>
                <a:ea typeface="Poppins SemiBold"/>
                <a:cs typeface="Poppins SemiBold"/>
                <a:sym typeface="Poppins SemiBold"/>
              </a:defRPr>
            </a:lvl2pPr>
            <a:lvl3pPr marR="0" lvl="2" algn="l" rtl="0">
              <a:lnSpc>
                <a:spcPct val="100000"/>
              </a:lnSpc>
              <a:spcBef>
                <a:spcPts val="0"/>
              </a:spcBef>
              <a:spcAft>
                <a:spcPts val="0"/>
              </a:spcAft>
              <a:buClr>
                <a:schemeClr val="dk1"/>
              </a:buClr>
              <a:buSzPts val="3000"/>
              <a:buFont typeface="Poppins SemiBold"/>
              <a:buNone/>
              <a:defRPr sz="3000" b="0" i="0" u="none" strike="noStrike" cap="none">
                <a:solidFill>
                  <a:schemeClr val="dk1"/>
                </a:solidFill>
                <a:latin typeface="Poppins SemiBold"/>
                <a:ea typeface="Poppins SemiBold"/>
                <a:cs typeface="Poppins SemiBold"/>
                <a:sym typeface="Poppins SemiBold"/>
              </a:defRPr>
            </a:lvl3pPr>
            <a:lvl4pPr marR="0" lvl="3" algn="l" rtl="0">
              <a:lnSpc>
                <a:spcPct val="100000"/>
              </a:lnSpc>
              <a:spcBef>
                <a:spcPts val="0"/>
              </a:spcBef>
              <a:spcAft>
                <a:spcPts val="0"/>
              </a:spcAft>
              <a:buClr>
                <a:schemeClr val="dk1"/>
              </a:buClr>
              <a:buSzPts val="3000"/>
              <a:buFont typeface="Poppins SemiBold"/>
              <a:buNone/>
              <a:defRPr sz="3000" b="0" i="0" u="none" strike="noStrike" cap="none">
                <a:solidFill>
                  <a:schemeClr val="dk1"/>
                </a:solidFill>
                <a:latin typeface="Poppins SemiBold"/>
                <a:ea typeface="Poppins SemiBold"/>
                <a:cs typeface="Poppins SemiBold"/>
                <a:sym typeface="Poppins SemiBold"/>
              </a:defRPr>
            </a:lvl4pPr>
            <a:lvl5pPr marR="0" lvl="4" algn="l" rtl="0">
              <a:lnSpc>
                <a:spcPct val="100000"/>
              </a:lnSpc>
              <a:spcBef>
                <a:spcPts val="0"/>
              </a:spcBef>
              <a:spcAft>
                <a:spcPts val="0"/>
              </a:spcAft>
              <a:buClr>
                <a:schemeClr val="dk1"/>
              </a:buClr>
              <a:buSzPts val="3000"/>
              <a:buFont typeface="Poppins SemiBold"/>
              <a:buNone/>
              <a:defRPr sz="3000" b="0" i="0" u="none" strike="noStrike" cap="none">
                <a:solidFill>
                  <a:schemeClr val="dk1"/>
                </a:solidFill>
                <a:latin typeface="Poppins SemiBold"/>
                <a:ea typeface="Poppins SemiBold"/>
                <a:cs typeface="Poppins SemiBold"/>
                <a:sym typeface="Poppins SemiBold"/>
              </a:defRPr>
            </a:lvl5pPr>
            <a:lvl6pPr marR="0" lvl="5" algn="l" rtl="0">
              <a:lnSpc>
                <a:spcPct val="100000"/>
              </a:lnSpc>
              <a:spcBef>
                <a:spcPts val="0"/>
              </a:spcBef>
              <a:spcAft>
                <a:spcPts val="0"/>
              </a:spcAft>
              <a:buClr>
                <a:schemeClr val="dk1"/>
              </a:buClr>
              <a:buSzPts val="3000"/>
              <a:buFont typeface="Poppins SemiBold"/>
              <a:buNone/>
              <a:defRPr sz="3000" b="0" i="0" u="none" strike="noStrike" cap="none">
                <a:solidFill>
                  <a:schemeClr val="dk1"/>
                </a:solidFill>
                <a:latin typeface="Poppins SemiBold"/>
                <a:ea typeface="Poppins SemiBold"/>
                <a:cs typeface="Poppins SemiBold"/>
                <a:sym typeface="Poppins SemiBold"/>
              </a:defRPr>
            </a:lvl6pPr>
            <a:lvl7pPr marR="0" lvl="6" algn="l" rtl="0">
              <a:lnSpc>
                <a:spcPct val="100000"/>
              </a:lnSpc>
              <a:spcBef>
                <a:spcPts val="0"/>
              </a:spcBef>
              <a:spcAft>
                <a:spcPts val="0"/>
              </a:spcAft>
              <a:buClr>
                <a:schemeClr val="dk1"/>
              </a:buClr>
              <a:buSzPts val="3000"/>
              <a:buFont typeface="Poppins SemiBold"/>
              <a:buNone/>
              <a:defRPr sz="3000" b="0" i="0" u="none" strike="noStrike" cap="none">
                <a:solidFill>
                  <a:schemeClr val="dk1"/>
                </a:solidFill>
                <a:latin typeface="Poppins SemiBold"/>
                <a:ea typeface="Poppins SemiBold"/>
                <a:cs typeface="Poppins SemiBold"/>
                <a:sym typeface="Poppins SemiBold"/>
              </a:defRPr>
            </a:lvl7pPr>
            <a:lvl8pPr marR="0" lvl="7" algn="l" rtl="0">
              <a:lnSpc>
                <a:spcPct val="100000"/>
              </a:lnSpc>
              <a:spcBef>
                <a:spcPts val="0"/>
              </a:spcBef>
              <a:spcAft>
                <a:spcPts val="0"/>
              </a:spcAft>
              <a:buClr>
                <a:schemeClr val="dk1"/>
              </a:buClr>
              <a:buSzPts val="3000"/>
              <a:buFont typeface="Poppins SemiBold"/>
              <a:buNone/>
              <a:defRPr sz="3000" b="0" i="0" u="none" strike="noStrike" cap="none">
                <a:solidFill>
                  <a:schemeClr val="dk1"/>
                </a:solidFill>
                <a:latin typeface="Poppins SemiBold"/>
                <a:ea typeface="Poppins SemiBold"/>
                <a:cs typeface="Poppins SemiBold"/>
                <a:sym typeface="Poppins SemiBold"/>
              </a:defRPr>
            </a:lvl8pPr>
            <a:lvl9pPr marR="0" lvl="8" algn="l" rtl="0">
              <a:lnSpc>
                <a:spcPct val="100000"/>
              </a:lnSpc>
              <a:spcBef>
                <a:spcPts val="0"/>
              </a:spcBef>
              <a:spcAft>
                <a:spcPts val="0"/>
              </a:spcAft>
              <a:buClr>
                <a:schemeClr val="dk1"/>
              </a:buClr>
              <a:buSzPts val="3000"/>
              <a:buFont typeface="Poppins SemiBold"/>
              <a:buNone/>
              <a:defRPr sz="3000" b="0" i="0" u="none" strike="noStrike" cap="none">
                <a:solidFill>
                  <a:schemeClr val="dk1"/>
                </a:solidFill>
                <a:latin typeface="Poppins SemiBold"/>
                <a:ea typeface="Poppins SemiBold"/>
                <a:cs typeface="Poppins SemiBold"/>
                <a:sym typeface="Poppins SemiBold"/>
              </a:defRPr>
            </a:lvl9pPr>
          </a:lstStyle>
          <a:p>
            <a:r>
              <a:rPr lang="es"/>
              <a:t>SELECCIÓN</a:t>
            </a:r>
            <a:endParaRPr lang="es-ES"/>
          </a:p>
        </p:txBody>
      </p:sp>
      <p:sp>
        <p:nvSpPr>
          <p:cNvPr id="14" name="CuadroTexto 13">
            <a:extLst>
              <a:ext uri="{FF2B5EF4-FFF2-40B4-BE49-F238E27FC236}">
                <a16:creationId xmlns:a16="http://schemas.microsoft.com/office/drawing/2014/main" id="{2F647890-8DED-A97A-EB28-CDBB7F921080}"/>
              </a:ext>
            </a:extLst>
          </p:cNvPr>
          <p:cNvSpPr txBox="1"/>
          <p:nvPr/>
        </p:nvSpPr>
        <p:spPr>
          <a:xfrm>
            <a:off x="1721757" y="583292"/>
            <a:ext cx="5591629"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ES" sz="1200" b="1">
                <a:solidFill>
                  <a:srgbClr val="191919"/>
                </a:solidFill>
                <a:latin typeface="Open Sans"/>
                <a:ea typeface="Open Sans"/>
                <a:cs typeface="Open Sans"/>
              </a:rPr>
              <a:t>Después de descartar se escriben las clases finales.</a:t>
            </a:r>
          </a:p>
          <a:p>
            <a:pPr algn="ctr"/>
            <a:endParaRPr lang="es-ES" sz="1200" b="1">
              <a:solidFill>
                <a:srgbClr val="191919"/>
              </a:solidFill>
              <a:latin typeface="Open Sans"/>
              <a:ea typeface="Open Sans"/>
              <a:cs typeface="Open Sans"/>
            </a:endParaRPr>
          </a:p>
        </p:txBody>
      </p:sp>
      <p:sp>
        <p:nvSpPr>
          <p:cNvPr id="16" name="Google Shape;243;p33">
            <a:extLst>
              <a:ext uri="{FF2B5EF4-FFF2-40B4-BE49-F238E27FC236}">
                <a16:creationId xmlns:a16="http://schemas.microsoft.com/office/drawing/2014/main" id="{7921FB8E-BABE-28CE-46E1-480304984D47}"/>
              </a:ext>
            </a:extLst>
          </p:cNvPr>
          <p:cNvSpPr txBox="1">
            <a:spLocks/>
          </p:cNvSpPr>
          <p:nvPr/>
        </p:nvSpPr>
        <p:spPr>
          <a:xfrm>
            <a:off x="4952798" y="948487"/>
            <a:ext cx="3779642" cy="4581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2400"/>
              <a:buFont typeface="Poppins Medium"/>
              <a:buNone/>
              <a:defRPr sz="1800" b="0" i="0" u="none" strike="noStrike" cap="none">
                <a:solidFill>
                  <a:schemeClr val="dk1"/>
                </a:solidFill>
                <a:latin typeface="Poppins Medium"/>
                <a:ea typeface="Poppins Medium"/>
                <a:cs typeface="Poppins Medium"/>
                <a:sym typeface="Poppins Medium"/>
              </a:defRPr>
            </a:lvl1pPr>
            <a:lvl2pPr marL="914400" marR="0" lvl="1" indent="-304800" algn="ctr" rtl="0">
              <a:lnSpc>
                <a:spcPct val="100000"/>
              </a:lnSpc>
              <a:spcBef>
                <a:spcPts val="0"/>
              </a:spcBef>
              <a:spcAft>
                <a:spcPts val="0"/>
              </a:spcAft>
              <a:buClr>
                <a:schemeClr val="dk1"/>
              </a:buClr>
              <a:buSzPts val="2400"/>
              <a:buFont typeface="Poppins Medium"/>
              <a:buNone/>
              <a:defRPr sz="2400" b="0" i="0" u="none" strike="noStrike" cap="none">
                <a:solidFill>
                  <a:schemeClr val="dk1"/>
                </a:solidFill>
                <a:latin typeface="Poppins Medium"/>
                <a:ea typeface="Poppins Medium"/>
                <a:cs typeface="Poppins Medium"/>
                <a:sym typeface="Poppins Medium"/>
              </a:defRPr>
            </a:lvl2pPr>
            <a:lvl3pPr marL="1371600" marR="0" lvl="2" indent="-304800" algn="ctr" rtl="0">
              <a:lnSpc>
                <a:spcPct val="100000"/>
              </a:lnSpc>
              <a:spcBef>
                <a:spcPts val="0"/>
              </a:spcBef>
              <a:spcAft>
                <a:spcPts val="0"/>
              </a:spcAft>
              <a:buClr>
                <a:schemeClr val="dk1"/>
              </a:buClr>
              <a:buSzPts val="2400"/>
              <a:buFont typeface="Poppins Medium"/>
              <a:buNone/>
              <a:defRPr sz="2400" b="0" i="0" u="none" strike="noStrike" cap="none">
                <a:solidFill>
                  <a:schemeClr val="dk1"/>
                </a:solidFill>
                <a:latin typeface="Poppins Medium"/>
                <a:ea typeface="Poppins Medium"/>
                <a:cs typeface="Poppins Medium"/>
                <a:sym typeface="Poppins Medium"/>
              </a:defRPr>
            </a:lvl3pPr>
            <a:lvl4pPr marL="1828800" marR="0" lvl="3" indent="-304800" algn="ctr" rtl="0">
              <a:lnSpc>
                <a:spcPct val="100000"/>
              </a:lnSpc>
              <a:spcBef>
                <a:spcPts val="0"/>
              </a:spcBef>
              <a:spcAft>
                <a:spcPts val="0"/>
              </a:spcAft>
              <a:buClr>
                <a:schemeClr val="dk1"/>
              </a:buClr>
              <a:buSzPts val="2400"/>
              <a:buFont typeface="Poppins Medium"/>
              <a:buNone/>
              <a:defRPr sz="2400" b="0" i="0" u="none" strike="noStrike" cap="none">
                <a:solidFill>
                  <a:schemeClr val="dk1"/>
                </a:solidFill>
                <a:latin typeface="Poppins Medium"/>
                <a:ea typeface="Poppins Medium"/>
                <a:cs typeface="Poppins Medium"/>
                <a:sym typeface="Poppins Medium"/>
              </a:defRPr>
            </a:lvl4pPr>
            <a:lvl5pPr marL="2286000" marR="0" lvl="4" indent="-304800" algn="ctr" rtl="0">
              <a:lnSpc>
                <a:spcPct val="100000"/>
              </a:lnSpc>
              <a:spcBef>
                <a:spcPts val="0"/>
              </a:spcBef>
              <a:spcAft>
                <a:spcPts val="0"/>
              </a:spcAft>
              <a:buClr>
                <a:schemeClr val="dk1"/>
              </a:buClr>
              <a:buSzPts val="2400"/>
              <a:buFont typeface="Poppins Medium"/>
              <a:buNone/>
              <a:defRPr sz="2400" b="0" i="0" u="none" strike="noStrike" cap="none">
                <a:solidFill>
                  <a:schemeClr val="dk1"/>
                </a:solidFill>
                <a:latin typeface="Poppins Medium"/>
                <a:ea typeface="Poppins Medium"/>
                <a:cs typeface="Poppins Medium"/>
                <a:sym typeface="Poppins Medium"/>
              </a:defRPr>
            </a:lvl5pPr>
            <a:lvl6pPr marL="2743200" marR="0" lvl="5" indent="-304800" algn="ctr" rtl="0">
              <a:lnSpc>
                <a:spcPct val="100000"/>
              </a:lnSpc>
              <a:spcBef>
                <a:spcPts val="0"/>
              </a:spcBef>
              <a:spcAft>
                <a:spcPts val="0"/>
              </a:spcAft>
              <a:buClr>
                <a:schemeClr val="dk1"/>
              </a:buClr>
              <a:buSzPts val="2400"/>
              <a:buFont typeface="Poppins Medium"/>
              <a:buNone/>
              <a:defRPr sz="2400" b="0" i="0" u="none" strike="noStrike" cap="none">
                <a:solidFill>
                  <a:schemeClr val="dk1"/>
                </a:solidFill>
                <a:latin typeface="Poppins Medium"/>
                <a:ea typeface="Poppins Medium"/>
                <a:cs typeface="Poppins Medium"/>
                <a:sym typeface="Poppins Medium"/>
              </a:defRPr>
            </a:lvl6pPr>
            <a:lvl7pPr marL="3200400" marR="0" lvl="6" indent="-304800" algn="ctr" rtl="0">
              <a:lnSpc>
                <a:spcPct val="100000"/>
              </a:lnSpc>
              <a:spcBef>
                <a:spcPts val="0"/>
              </a:spcBef>
              <a:spcAft>
                <a:spcPts val="0"/>
              </a:spcAft>
              <a:buClr>
                <a:schemeClr val="dk1"/>
              </a:buClr>
              <a:buSzPts val="2400"/>
              <a:buFont typeface="Poppins Medium"/>
              <a:buNone/>
              <a:defRPr sz="2400" b="0" i="0" u="none" strike="noStrike" cap="none">
                <a:solidFill>
                  <a:schemeClr val="dk1"/>
                </a:solidFill>
                <a:latin typeface="Poppins Medium"/>
                <a:ea typeface="Poppins Medium"/>
                <a:cs typeface="Poppins Medium"/>
                <a:sym typeface="Poppins Medium"/>
              </a:defRPr>
            </a:lvl7pPr>
            <a:lvl8pPr marL="3657600" marR="0" lvl="7" indent="-304800" algn="ctr" rtl="0">
              <a:lnSpc>
                <a:spcPct val="100000"/>
              </a:lnSpc>
              <a:spcBef>
                <a:spcPts val="0"/>
              </a:spcBef>
              <a:spcAft>
                <a:spcPts val="0"/>
              </a:spcAft>
              <a:buClr>
                <a:schemeClr val="dk1"/>
              </a:buClr>
              <a:buSzPts val="2400"/>
              <a:buFont typeface="Poppins Medium"/>
              <a:buNone/>
              <a:defRPr sz="2400" b="0" i="0" u="none" strike="noStrike" cap="none">
                <a:solidFill>
                  <a:schemeClr val="dk1"/>
                </a:solidFill>
                <a:latin typeface="Poppins Medium"/>
                <a:ea typeface="Poppins Medium"/>
                <a:cs typeface="Poppins Medium"/>
                <a:sym typeface="Poppins Medium"/>
              </a:defRPr>
            </a:lvl8pPr>
            <a:lvl9pPr marL="4114800" marR="0" lvl="8" indent="-304800" algn="ctr" rtl="0">
              <a:lnSpc>
                <a:spcPct val="100000"/>
              </a:lnSpc>
              <a:spcBef>
                <a:spcPts val="0"/>
              </a:spcBef>
              <a:spcAft>
                <a:spcPts val="0"/>
              </a:spcAft>
              <a:buClr>
                <a:schemeClr val="dk1"/>
              </a:buClr>
              <a:buSzPts val="2400"/>
              <a:buFont typeface="Poppins Medium"/>
              <a:buNone/>
              <a:defRPr sz="2400" b="0" i="0" u="none" strike="noStrike" cap="none">
                <a:solidFill>
                  <a:schemeClr val="dk1"/>
                </a:solidFill>
                <a:latin typeface="Poppins Medium"/>
                <a:ea typeface="Poppins Medium"/>
                <a:cs typeface="Poppins Medium"/>
                <a:sym typeface="Poppins Medium"/>
              </a:defRPr>
            </a:lvl9pPr>
          </a:lstStyle>
          <a:p>
            <a:pPr marL="0" indent="0"/>
            <a:r>
              <a:rPr lang="es"/>
              <a:t>CLASES FINALES + SUBCLASES</a:t>
            </a:r>
            <a:endParaRPr lang="es-ES"/>
          </a:p>
        </p:txBody>
      </p:sp>
      <p:sp>
        <p:nvSpPr>
          <p:cNvPr id="18" name="Google Shape;245;p33">
            <a:extLst>
              <a:ext uri="{FF2B5EF4-FFF2-40B4-BE49-F238E27FC236}">
                <a16:creationId xmlns:a16="http://schemas.microsoft.com/office/drawing/2014/main" id="{6047042F-2731-B9B6-7BC1-EF47E96D43C0}"/>
              </a:ext>
            </a:extLst>
          </p:cNvPr>
          <p:cNvSpPr txBox="1">
            <a:spLocks noGrp="1"/>
          </p:cNvSpPr>
          <p:nvPr>
            <p:ph type="subTitle" idx="1"/>
          </p:nvPr>
        </p:nvSpPr>
        <p:spPr>
          <a:xfrm>
            <a:off x="5297511" y="1385476"/>
            <a:ext cx="3434929" cy="246866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628650" algn="just">
              <a:lnSpc>
                <a:spcPct val="150000"/>
              </a:lnSpc>
              <a:buClr>
                <a:srgbClr val="000000"/>
              </a:buClr>
              <a:buFont typeface="Arial"/>
              <a:buChar char="•"/>
            </a:pPr>
            <a:r>
              <a:rPr lang="es" sz="1400">
                <a:solidFill>
                  <a:srgbClr val="000000"/>
                </a:solidFill>
                <a:sym typeface="Arial"/>
              </a:rPr>
              <a:t> Producto</a:t>
            </a:r>
          </a:p>
          <a:p>
            <a:pPr marL="1085850" lvl="1" algn="just">
              <a:lnSpc>
                <a:spcPct val="150000"/>
              </a:lnSpc>
              <a:buClr>
                <a:srgbClr val="000000"/>
              </a:buClr>
              <a:buFont typeface="Arial"/>
              <a:buChar char="o"/>
            </a:pPr>
            <a:r>
              <a:rPr lang="es" sz="1400">
                <a:solidFill>
                  <a:srgbClr val="000000"/>
                </a:solidFill>
                <a:sym typeface="Arial"/>
              </a:rPr>
              <a:t> Libro</a:t>
            </a:r>
            <a:endParaRPr lang="es" sz="1400">
              <a:solidFill>
                <a:srgbClr val="000000"/>
              </a:solidFill>
            </a:endParaRPr>
          </a:p>
          <a:p>
            <a:pPr marL="1543050" lvl="2" algn="just">
              <a:lnSpc>
                <a:spcPct val="150000"/>
              </a:lnSpc>
              <a:buClr>
                <a:srgbClr val="000000"/>
              </a:buClr>
              <a:buFont typeface="Wingdings"/>
              <a:buChar char="§"/>
            </a:pPr>
            <a:r>
              <a:rPr lang="es" sz="1400">
                <a:solidFill>
                  <a:srgbClr val="000000"/>
                </a:solidFill>
                <a:sym typeface="Arial"/>
              </a:rPr>
              <a:t>Género Literario</a:t>
            </a:r>
            <a:endParaRPr lang="es" sz="1400">
              <a:solidFill>
                <a:srgbClr val="000000"/>
              </a:solidFill>
            </a:endParaRPr>
          </a:p>
          <a:p>
            <a:pPr marL="1085850" lvl="1" algn="just">
              <a:lnSpc>
                <a:spcPct val="150000"/>
              </a:lnSpc>
              <a:buClr>
                <a:srgbClr val="000000"/>
              </a:buClr>
              <a:buFont typeface="Arial"/>
              <a:buChar char="o"/>
            </a:pPr>
            <a:r>
              <a:rPr lang="es" sz="1400">
                <a:solidFill>
                  <a:srgbClr val="000000"/>
                </a:solidFill>
                <a:sym typeface="Arial"/>
              </a:rPr>
              <a:t> Material Papelería</a:t>
            </a:r>
            <a:endParaRPr lang="es" sz="1400">
              <a:solidFill>
                <a:srgbClr val="000000"/>
              </a:solidFill>
            </a:endParaRPr>
          </a:p>
          <a:p>
            <a:pPr marL="1543050" lvl="2" algn="just">
              <a:lnSpc>
                <a:spcPct val="150000"/>
              </a:lnSpc>
              <a:buClr>
                <a:srgbClr val="000000"/>
              </a:buClr>
              <a:buFont typeface="Wingdings"/>
              <a:buChar char="§"/>
            </a:pPr>
            <a:r>
              <a:rPr lang="es" sz="1400">
                <a:solidFill>
                  <a:srgbClr val="000000"/>
                </a:solidFill>
                <a:sym typeface="Arial"/>
              </a:rPr>
              <a:t>Tipo de Material</a:t>
            </a:r>
            <a:endParaRPr lang="es" sz="1400">
              <a:solidFill>
                <a:srgbClr val="000000"/>
              </a:solidFill>
            </a:endParaRPr>
          </a:p>
          <a:p>
            <a:pPr marL="628650" algn="just">
              <a:lnSpc>
                <a:spcPct val="150000"/>
              </a:lnSpc>
              <a:buClr>
                <a:srgbClr val="000000"/>
              </a:buClr>
              <a:buFont typeface="Arial"/>
              <a:buChar char="•"/>
            </a:pPr>
            <a:r>
              <a:rPr lang="es" sz="1400">
                <a:solidFill>
                  <a:srgbClr val="000000"/>
                </a:solidFill>
                <a:sym typeface="Arial"/>
              </a:rPr>
              <a:t>Reserva</a:t>
            </a:r>
            <a:endParaRPr lang="es" sz="1400">
              <a:solidFill>
                <a:srgbClr val="000000"/>
              </a:solidFill>
            </a:endParaRPr>
          </a:p>
          <a:p>
            <a:pPr marL="628650" algn="just">
              <a:lnSpc>
                <a:spcPct val="150000"/>
              </a:lnSpc>
              <a:buClr>
                <a:srgbClr val="000000"/>
              </a:buClr>
              <a:buFont typeface="Arial"/>
              <a:buChar char="•"/>
            </a:pPr>
            <a:r>
              <a:rPr lang="es" sz="1400">
                <a:solidFill>
                  <a:srgbClr val="000000"/>
                </a:solidFill>
                <a:sym typeface="Arial"/>
              </a:rPr>
              <a:t>Cliente</a:t>
            </a:r>
            <a:endParaRPr lang="es" sz="1400">
              <a:solidFill>
                <a:srgbClr val="000000"/>
              </a:solidFill>
            </a:endParaRPr>
          </a:p>
          <a:p>
            <a:pPr marL="0" indent="0" algn="just">
              <a:lnSpc>
                <a:spcPct val="150000"/>
              </a:lnSpc>
              <a:buClr>
                <a:srgbClr val="000000"/>
              </a:buClr>
              <a:buFont typeface="Arial"/>
            </a:pPr>
            <a:endParaRPr lang="es" sz="1400">
              <a:solidFill>
                <a:srgbClr val="000000"/>
              </a:solidFill>
              <a:sym typeface="Arial"/>
            </a:endParaRPr>
          </a:p>
        </p:txBody>
      </p:sp>
      <p:sp>
        <p:nvSpPr>
          <p:cNvPr id="20" name="Google Shape;247;p33">
            <a:extLst>
              <a:ext uri="{FF2B5EF4-FFF2-40B4-BE49-F238E27FC236}">
                <a16:creationId xmlns:a16="http://schemas.microsoft.com/office/drawing/2014/main" id="{68F92991-05D4-4297-B33B-89A1C316AF7A}"/>
              </a:ext>
            </a:extLst>
          </p:cNvPr>
          <p:cNvSpPr txBox="1">
            <a:spLocks/>
          </p:cNvSpPr>
          <p:nvPr/>
        </p:nvSpPr>
        <p:spPr>
          <a:xfrm>
            <a:off x="747199" y="966630"/>
            <a:ext cx="3779642" cy="4581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1pPr>
            <a:lvl2pPr marL="914400" marR="0" lvl="1"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2pPr>
            <a:lvl3pPr marL="1371600" marR="0" lvl="2"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3pPr>
            <a:lvl4pPr marL="1828800" marR="0" lvl="3"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4pPr>
            <a:lvl5pPr marL="2286000" marR="0" lvl="4"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5pPr>
            <a:lvl6pPr marL="2743200" marR="0" lvl="5"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6pPr>
            <a:lvl7pPr marL="3200400" marR="0" lvl="6"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7pPr>
            <a:lvl8pPr marL="3657600" marR="0" lvl="7"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8pPr>
            <a:lvl9pPr marL="4114800" marR="0" lvl="8"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9pPr>
          </a:lstStyle>
          <a:p>
            <a:pPr marL="0" indent="0">
              <a:buSzPts val="2400"/>
            </a:pPr>
            <a:r>
              <a:rPr lang="es" sz="1800">
                <a:latin typeface="Poppins Medium"/>
                <a:cs typeface="Poppins Medium"/>
                <a:sym typeface="Poppins Medium"/>
              </a:rPr>
              <a:t>PASO 3</a:t>
            </a:r>
            <a:endParaRPr lang="es-ES" sz="1800">
              <a:latin typeface="Poppins Medium"/>
              <a:cs typeface="Poppins Medium"/>
              <a:sym typeface="Poppins Medium"/>
            </a:endParaRPr>
          </a:p>
        </p:txBody>
      </p:sp>
      <p:cxnSp>
        <p:nvCxnSpPr>
          <p:cNvPr id="22" name="Google Shape;248;p33">
            <a:extLst>
              <a:ext uri="{FF2B5EF4-FFF2-40B4-BE49-F238E27FC236}">
                <a16:creationId xmlns:a16="http://schemas.microsoft.com/office/drawing/2014/main" id="{A6ED8BF7-A5A7-1B01-23C6-97F865C56143}"/>
              </a:ext>
            </a:extLst>
          </p:cNvPr>
          <p:cNvCxnSpPr/>
          <p:nvPr/>
        </p:nvCxnSpPr>
        <p:spPr>
          <a:xfrm>
            <a:off x="2286328" y="1385600"/>
            <a:ext cx="665100" cy="0"/>
          </a:xfrm>
          <a:prstGeom prst="straightConnector1">
            <a:avLst/>
          </a:prstGeom>
          <a:noFill/>
          <a:ln w="9525" cap="flat" cmpd="sng">
            <a:solidFill>
              <a:schemeClr val="accent1"/>
            </a:solidFill>
            <a:prstDash val="solid"/>
            <a:round/>
            <a:headEnd type="none" w="med" len="med"/>
            <a:tailEnd type="none" w="med" len="med"/>
          </a:ln>
        </p:spPr>
      </p:cxnSp>
      <p:cxnSp>
        <p:nvCxnSpPr>
          <p:cNvPr id="24" name="Google Shape;249;p33">
            <a:extLst>
              <a:ext uri="{FF2B5EF4-FFF2-40B4-BE49-F238E27FC236}">
                <a16:creationId xmlns:a16="http://schemas.microsoft.com/office/drawing/2014/main" id="{01FFE2D5-7916-AF0D-23A9-83C503380790}"/>
              </a:ext>
            </a:extLst>
          </p:cNvPr>
          <p:cNvCxnSpPr/>
          <p:nvPr/>
        </p:nvCxnSpPr>
        <p:spPr>
          <a:xfrm>
            <a:off x="6646140" y="1340243"/>
            <a:ext cx="665100" cy="0"/>
          </a:xfrm>
          <a:prstGeom prst="straightConnector1">
            <a:avLst/>
          </a:prstGeom>
          <a:noFill/>
          <a:ln w="9525" cap="flat" cmpd="sng">
            <a:solidFill>
              <a:schemeClr val="accent1"/>
            </a:solidFill>
            <a:prstDash val="solid"/>
            <a:round/>
            <a:headEnd type="none" w="med" len="med"/>
            <a:tailEnd type="none" w="med" len="med"/>
          </a:ln>
        </p:spPr>
      </p:cxnSp>
      <p:pic>
        <p:nvPicPr>
          <p:cNvPr id="26" name="Imagen 25" descr="Texto&#10;&#10;El contenido generado por inteligencia artificial puede ser incorrecto.">
            <a:extLst>
              <a:ext uri="{FF2B5EF4-FFF2-40B4-BE49-F238E27FC236}">
                <a16:creationId xmlns:a16="http://schemas.microsoft.com/office/drawing/2014/main" id="{16404972-FA13-57B0-2C6E-E39F775407BD}"/>
              </a:ext>
            </a:extLst>
          </p:cNvPr>
          <p:cNvPicPr>
            <a:picLocks noChangeAspect="1"/>
          </p:cNvPicPr>
          <p:nvPr/>
        </p:nvPicPr>
        <p:blipFill>
          <a:blip r:embed="rId3"/>
          <a:stretch>
            <a:fillRect/>
          </a:stretch>
        </p:blipFill>
        <p:spPr>
          <a:xfrm>
            <a:off x="189122" y="1564550"/>
            <a:ext cx="5236972" cy="2594969"/>
          </a:xfrm>
          <a:prstGeom prst="rect">
            <a:avLst/>
          </a:prstGeom>
        </p:spPr>
      </p:pic>
      <p:sp>
        <p:nvSpPr>
          <p:cNvPr id="28" name="CuadroTexto 27">
            <a:extLst>
              <a:ext uri="{FF2B5EF4-FFF2-40B4-BE49-F238E27FC236}">
                <a16:creationId xmlns:a16="http://schemas.microsoft.com/office/drawing/2014/main" id="{C9FE2C1D-DD0E-B661-70CB-C0C9E44FF9D0}"/>
              </a:ext>
            </a:extLst>
          </p:cNvPr>
          <p:cNvSpPr txBox="1"/>
          <p:nvPr/>
        </p:nvSpPr>
        <p:spPr>
          <a:xfrm>
            <a:off x="6974249" y="4831256"/>
            <a:ext cx="1491475"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1050" b="1">
                <a:solidFill>
                  <a:srgbClr val="FFBD3F"/>
                </a:solidFill>
                <a:latin typeface="Open Sans SemiBold"/>
                <a:ea typeface="Open Sans SemiBold"/>
                <a:cs typeface="Open Sans SemiBold"/>
                <a:hlinkClick r:id="rId4" action="ppaction://hlinksldjump">
                  <a:extLst>
                    <a:ext uri="{A12FA001-AC4F-418D-AE19-62706E023703}">
                      <ahyp:hlinkClr xmlns:ahyp="http://schemas.microsoft.com/office/drawing/2018/hyperlinkcolor" val="tx"/>
                    </a:ext>
                  </a:extLst>
                </a:hlinkClick>
              </a:rPr>
              <a:t>BORRADOR</a:t>
            </a:r>
          </a:p>
        </p:txBody>
      </p:sp>
      <p:pic>
        <p:nvPicPr>
          <p:cNvPr id="30" name="Marcador de posición de imagen 4" descr="file type plantuml&quot; Icon - Download for free – Iconduck">
            <a:extLst>
              <a:ext uri="{FF2B5EF4-FFF2-40B4-BE49-F238E27FC236}">
                <a16:creationId xmlns:a16="http://schemas.microsoft.com/office/drawing/2014/main" id="{078D056B-86CB-9BF6-F806-A3885576F4A8}"/>
              </a:ext>
            </a:extLst>
          </p:cNvPr>
          <p:cNvPicPr>
            <a:picLocks noChangeAspect="1"/>
          </p:cNvPicPr>
          <p:nvPr/>
        </p:nvPicPr>
        <p:blipFill>
          <a:blip r:embed="rId5"/>
          <a:srcRect l="-4178" t="-3304" r="-2507" b="-1762"/>
          <a:stretch/>
        </p:blipFill>
        <p:spPr>
          <a:xfrm>
            <a:off x="8237430" y="4095750"/>
            <a:ext cx="688781" cy="918944"/>
          </a:xfrm>
          <a:prstGeom prst="rect">
            <a:avLst/>
          </a:prstGeom>
          <a:noFill/>
          <a:ln>
            <a:noFill/>
          </a:ln>
        </p:spPr>
      </p:pic>
      <p:sp>
        <p:nvSpPr>
          <p:cNvPr id="3" name="Google Shape;232;p32">
            <a:extLst>
              <a:ext uri="{FF2B5EF4-FFF2-40B4-BE49-F238E27FC236}">
                <a16:creationId xmlns:a16="http://schemas.microsoft.com/office/drawing/2014/main" id="{56F54660-8790-E192-BAC7-4C91DC481874}"/>
              </a:ext>
            </a:extLst>
          </p:cNvPr>
          <p:cNvSpPr/>
          <p:nvPr/>
        </p:nvSpPr>
        <p:spPr>
          <a:xfrm rot="5400000">
            <a:off x="-4988402" y="-3025"/>
            <a:ext cx="5177400" cy="5181300"/>
          </a:xfrm>
          <a:prstGeom prst="round2SameRect">
            <a:avLst>
              <a:gd name="adj1" fmla="val 50000"/>
              <a:gd name="adj2" fmla="val 0"/>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Tree>
    <p:extLst>
      <p:ext uri="{BB962C8B-B14F-4D97-AF65-F5344CB8AC3E}">
        <p14:creationId xmlns:p14="http://schemas.microsoft.com/office/powerpoint/2010/main" val="11743594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2" name="Google Shape;232;p32"/>
          <p:cNvSpPr/>
          <p:nvPr/>
        </p:nvSpPr>
        <p:spPr>
          <a:xfrm rot="5400000">
            <a:off x="-38577" y="16479"/>
            <a:ext cx="5177400" cy="5181300"/>
          </a:xfrm>
          <a:prstGeom prst="round2SameRect">
            <a:avLst>
              <a:gd name="adj1" fmla="val 50000"/>
              <a:gd name="adj2" fmla="val 0"/>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33" name="Google Shape;233;p32"/>
          <p:cNvSpPr txBox="1">
            <a:spLocks noGrp="1"/>
          </p:cNvSpPr>
          <p:nvPr>
            <p:ph type="title"/>
          </p:nvPr>
        </p:nvSpPr>
        <p:spPr>
          <a:xfrm flipH="1">
            <a:off x="1741584" y="2689500"/>
            <a:ext cx="3973200" cy="656400"/>
          </a:xfrm>
          <a:prstGeom prst="rect">
            <a:avLst/>
          </a:prstGeom>
        </p:spPr>
        <p:txBody>
          <a:bodyPr spcFirstLastPara="1" wrap="square" lIns="91425" tIns="91425" rIns="91425" bIns="91425" anchor="b" anchorCtr="0">
            <a:noAutofit/>
          </a:bodyPr>
          <a:lstStyle/>
          <a:p>
            <a:pPr marL="0" lvl="0" indent="0" algn="l">
              <a:spcBef>
                <a:spcPts val="0"/>
              </a:spcBef>
              <a:spcAft>
                <a:spcPts val="0"/>
              </a:spcAft>
              <a:buNone/>
            </a:pPr>
            <a:r>
              <a:rPr lang="es">
                <a:solidFill>
                  <a:schemeClr val="dk2"/>
                </a:solidFill>
              </a:rPr>
              <a:t>RELACIONES:</a:t>
            </a:r>
            <a:endParaRPr lang="es-ES"/>
          </a:p>
        </p:txBody>
      </p:sp>
      <p:sp>
        <p:nvSpPr>
          <p:cNvPr id="234" name="Google Shape;234;p32"/>
          <p:cNvSpPr txBox="1">
            <a:spLocks noGrp="1"/>
          </p:cNvSpPr>
          <p:nvPr>
            <p:ph type="title" idx="3"/>
          </p:nvPr>
        </p:nvSpPr>
        <p:spPr>
          <a:xfrm flipH="1">
            <a:off x="1688184" y="1516100"/>
            <a:ext cx="1207200" cy="917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a:solidFill>
                  <a:schemeClr val="lt1"/>
                </a:solidFill>
              </a:rPr>
              <a:t>04</a:t>
            </a:r>
            <a:endParaRPr>
              <a:solidFill>
                <a:schemeClr val="lt1"/>
              </a:solidFill>
            </a:endParaRPr>
          </a:p>
        </p:txBody>
      </p:sp>
      <p:cxnSp>
        <p:nvCxnSpPr>
          <p:cNvPr id="235" name="Google Shape;235;p32"/>
          <p:cNvCxnSpPr/>
          <p:nvPr/>
        </p:nvCxnSpPr>
        <p:spPr>
          <a:xfrm rot="10800000">
            <a:off x="1857959" y="2642854"/>
            <a:ext cx="862500" cy="0"/>
          </a:xfrm>
          <a:prstGeom prst="straightConnector1">
            <a:avLst/>
          </a:prstGeom>
          <a:noFill/>
          <a:ln w="9525" cap="flat" cmpd="sng">
            <a:solidFill>
              <a:schemeClr val="lt1"/>
            </a:solidFill>
            <a:prstDash val="solid"/>
            <a:round/>
            <a:headEnd type="none" w="med" len="med"/>
            <a:tailEnd type="none" w="med" len="med"/>
          </a:ln>
        </p:spPr>
      </p:cxnSp>
      <p:grpSp>
        <p:nvGrpSpPr>
          <p:cNvPr id="236" name="Google Shape;236;p32"/>
          <p:cNvGrpSpPr/>
          <p:nvPr/>
        </p:nvGrpSpPr>
        <p:grpSpPr>
          <a:xfrm>
            <a:off x="320460" y="-1220300"/>
            <a:ext cx="3248104" cy="8798429"/>
            <a:chOff x="-1116454" y="-1220300"/>
            <a:chExt cx="3248104" cy="8798429"/>
          </a:xfrm>
        </p:grpSpPr>
        <p:sp>
          <p:nvSpPr>
            <p:cNvPr id="237" name="Google Shape;237;p32"/>
            <p:cNvSpPr/>
            <p:nvPr/>
          </p:nvSpPr>
          <p:spPr>
            <a:xfrm rot="5400000" flipH="1">
              <a:off x="290100" y="-1302050"/>
              <a:ext cx="1759800" cy="1923300"/>
            </a:xfrm>
            <a:prstGeom prst="pie">
              <a:avLst>
                <a:gd name="adj1" fmla="val 5413781"/>
                <a:gd name="adj2" fmla="val 16187841"/>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38" name="Google Shape;238;p32"/>
            <p:cNvSpPr/>
            <p:nvPr/>
          </p:nvSpPr>
          <p:spPr>
            <a:xfrm rot="2880000">
              <a:off x="-1116454" y="4843929"/>
              <a:ext cx="2734200" cy="2734200"/>
            </a:xfrm>
            <a:prstGeom prst="pie">
              <a:avLst>
                <a:gd name="adj1" fmla="val 10768495"/>
                <a:gd name="adj2" fmla="val 16199921"/>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sp>
        <p:nvSpPr>
          <p:cNvPr id="5" name="Google Shape;202;p30">
            <a:extLst>
              <a:ext uri="{FF2B5EF4-FFF2-40B4-BE49-F238E27FC236}">
                <a16:creationId xmlns:a16="http://schemas.microsoft.com/office/drawing/2014/main" id="{85D267E0-5AE7-650D-3C65-721CEA8CBE7D}"/>
              </a:ext>
            </a:extLst>
          </p:cNvPr>
          <p:cNvSpPr txBox="1">
            <a:spLocks/>
          </p:cNvSpPr>
          <p:nvPr/>
        </p:nvSpPr>
        <p:spPr>
          <a:xfrm>
            <a:off x="1739214" y="3349675"/>
            <a:ext cx="2465700" cy="4782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s-ES" sz="1200">
                <a:solidFill>
                  <a:srgbClr val="FFFFFF"/>
                </a:solidFill>
                <a:latin typeface="Open Sans"/>
                <a:ea typeface="Open Sans"/>
                <a:cs typeface="Open Sans"/>
              </a:rPr>
              <a:t>IDENTIFICACIÓN</a:t>
            </a:r>
          </a:p>
          <a:p>
            <a:r>
              <a:rPr lang="es-ES" sz="1200">
                <a:solidFill>
                  <a:srgbClr val="FFFFFF"/>
                </a:solidFill>
                <a:latin typeface="Open Sans"/>
                <a:ea typeface="Open Sans"/>
                <a:cs typeface="Open Sans"/>
              </a:rPr>
              <a:t>SELECCIÓN</a:t>
            </a:r>
          </a:p>
          <a:p>
            <a:r>
              <a:rPr lang="es-ES" sz="1200">
                <a:solidFill>
                  <a:srgbClr val="FFFFFF"/>
                </a:solidFill>
                <a:latin typeface="Open Sans"/>
                <a:ea typeface="Open Sans"/>
                <a:cs typeface="Open Sans"/>
              </a:rPr>
              <a:t>LISTADO</a:t>
            </a:r>
          </a:p>
        </p:txBody>
      </p:sp>
      <p:pic>
        <p:nvPicPr>
          <p:cNvPr id="2" name="Imagen 1" descr="Diagrama&#10;&#10;El contenido generado por inteligencia artificial puede ser incorrecto.">
            <a:extLst>
              <a:ext uri="{FF2B5EF4-FFF2-40B4-BE49-F238E27FC236}">
                <a16:creationId xmlns:a16="http://schemas.microsoft.com/office/drawing/2014/main" id="{B2DCBE83-E8BB-0FC1-1DA8-2A01F1A3A67C}"/>
              </a:ext>
            </a:extLst>
          </p:cNvPr>
          <p:cNvPicPr>
            <a:picLocks noChangeAspect="1"/>
          </p:cNvPicPr>
          <p:nvPr/>
        </p:nvPicPr>
        <p:blipFill>
          <a:blip r:embed="rId3"/>
          <a:stretch>
            <a:fillRect/>
          </a:stretch>
        </p:blipFill>
        <p:spPr>
          <a:xfrm>
            <a:off x="5262585" y="1410607"/>
            <a:ext cx="3763236" cy="2789464"/>
          </a:xfrm>
          <a:prstGeom prst="rect">
            <a:avLst/>
          </a:prstGeom>
        </p:spPr>
      </p:pic>
      <p:pic>
        <p:nvPicPr>
          <p:cNvPr id="7" name="Imagen 6" descr="Interfaz de usuario gráfica, Diagrama, Aplicación&#10;&#10;El contenido generado por inteligencia artificial puede ser incorrecto.">
            <a:extLst>
              <a:ext uri="{FF2B5EF4-FFF2-40B4-BE49-F238E27FC236}">
                <a16:creationId xmlns:a16="http://schemas.microsoft.com/office/drawing/2014/main" id="{BE26CD9E-05A4-9D3A-57ED-E5E194723564}"/>
              </a:ext>
            </a:extLst>
          </p:cNvPr>
          <p:cNvPicPr>
            <a:picLocks noChangeAspect="1"/>
          </p:cNvPicPr>
          <p:nvPr/>
        </p:nvPicPr>
        <p:blipFill>
          <a:blip r:embed="rId4"/>
          <a:stretch>
            <a:fillRect/>
          </a:stretch>
        </p:blipFill>
        <p:spPr>
          <a:xfrm>
            <a:off x="116218" y="514350"/>
            <a:ext cx="1951961" cy="4114799"/>
          </a:xfrm>
          <a:prstGeom prst="rect">
            <a:avLst/>
          </a:prstGeom>
        </p:spPr>
      </p:pic>
      <p:pic>
        <p:nvPicPr>
          <p:cNvPr id="6" name="Imagen 5" descr="PlantUML diagram">
            <a:extLst>
              <a:ext uri="{FF2B5EF4-FFF2-40B4-BE49-F238E27FC236}">
                <a16:creationId xmlns:a16="http://schemas.microsoft.com/office/drawing/2014/main" id="{21C6B1F8-1AAE-51FB-9842-35EED3705659}"/>
              </a:ext>
            </a:extLst>
          </p:cNvPr>
          <p:cNvPicPr>
            <a:picLocks noChangeAspect="1"/>
          </p:cNvPicPr>
          <p:nvPr/>
        </p:nvPicPr>
        <p:blipFill>
          <a:blip r:embed="rId5"/>
          <a:stretch>
            <a:fillRect/>
          </a:stretch>
        </p:blipFill>
        <p:spPr>
          <a:xfrm>
            <a:off x="6154773" y="5362575"/>
            <a:ext cx="1977953" cy="4114800"/>
          </a:xfrm>
          <a:prstGeom prst="rect">
            <a:avLst/>
          </a:prstGeom>
        </p:spPr>
      </p:pic>
      <p:sp>
        <p:nvSpPr>
          <p:cNvPr id="9" name="Google Shape;232;p32">
            <a:extLst>
              <a:ext uri="{FF2B5EF4-FFF2-40B4-BE49-F238E27FC236}">
                <a16:creationId xmlns:a16="http://schemas.microsoft.com/office/drawing/2014/main" id="{8A3255C7-3B1D-B4DC-2490-201563BC1615}"/>
              </a:ext>
            </a:extLst>
          </p:cNvPr>
          <p:cNvSpPr/>
          <p:nvPr/>
        </p:nvSpPr>
        <p:spPr>
          <a:xfrm rot="16200000">
            <a:off x="6955495" y="2333775"/>
            <a:ext cx="5215500" cy="475950"/>
          </a:xfrm>
          <a:prstGeom prst="round2SameRect">
            <a:avLst>
              <a:gd name="adj1" fmla="val 50000"/>
              <a:gd name="adj2" fmla="val 0"/>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pic>
        <p:nvPicPr>
          <p:cNvPr id="4" name="Marcador de posición de imagen 4" descr="file type plantuml&quot; Icon - Download for free – Iconduck">
            <a:extLst>
              <a:ext uri="{FF2B5EF4-FFF2-40B4-BE49-F238E27FC236}">
                <a16:creationId xmlns:a16="http://schemas.microsoft.com/office/drawing/2014/main" id="{55A28292-44D7-559F-9191-96F9D411519C}"/>
              </a:ext>
            </a:extLst>
          </p:cNvPr>
          <p:cNvPicPr>
            <a:picLocks noChangeAspect="1"/>
          </p:cNvPicPr>
          <p:nvPr/>
        </p:nvPicPr>
        <p:blipFill>
          <a:blip r:embed="rId6"/>
          <a:srcRect l="-4178" t="-3304" r="-2507" b="-1762"/>
          <a:stretch/>
        </p:blipFill>
        <p:spPr>
          <a:xfrm>
            <a:off x="8237430" y="4095750"/>
            <a:ext cx="688781" cy="918944"/>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90">
          <a:extLst>
            <a:ext uri="{FF2B5EF4-FFF2-40B4-BE49-F238E27FC236}">
              <a16:creationId xmlns:a16="http://schemas.microsoft.com/office/drawing/2014/main" id="{0B0FE311-F608-3C04-DC72-3BAEC961FFDF}"/>
            </a:ext>
          </a:extLst>
        </p:cNvPr>
        <p:cNvGrpSpPr/>
        <p:nvPr/>
      </p:nvGrpSpPr>
      <p:grpSpPr>
        <a:xfrm>
          <a:off x="0" y="0"/>
          <a:ext cx="0" cy="0"/>
          <a:chOff x="0" y="0"/>
          <a:chExt cx="0" cy="0"/>
        </a:xfrm>
      </p:grpSpPr>
      <p:sp>
        <p:nvSpPr>
          <p:cNvPr id="9" name="Google Shape;244;p33">
            <a:extLst>
              <a:ext uri="{FF2B5EF4-FFF2-40B4-BE49-F238E27FC236}">
                <a16:creationId xmlns:a16="http://schemas.microsoft.com/office/drawing/2014/main" id="{75B926FD-3C01-5C5D-33F5-BA05D8C8427E}"/>
              </a:ext>
            </a:extLst>
          </p:cNvPr>
          <p:cNvSpPr txBox="1">
            <a:spLocks/>
          </p:cNvSpPr>
          <p:nvPr/>
        </p:nvSpPr>
        <p:spPr>
          <a:xfrm>
            <a:off x="665571" y="149428"/>
            <a:ext cx="7704000" cy="478200"/>
          </a:xfrm>
          <a:prstGeom prst="rect">
            <a:avLst/>
          </a:prstGeom>
          <a:noFill/>
          <a:ln>
            <a:noFill/>
          </a:ln>
        </p:spPr>
        <p:txBody>
          <a:bodyPr spcFirstLastPara="1" wrap="square" lIns="91425" tIns="0"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Poppins SemiBold"/>
              <a:buNone/>
              <a:defRPr sz="2800" b="0" i="0" u="none" strike="noStrike" cap="none">
                <a:solidFill>
                  <a:schemeClr val="dk1"/>
                </a:solidFill>
                <a:latin typeface="Poppins SemiBold"/>
                <a:ea typeface="Poppins SemiBold"/>
                <a:cs typeface="Poppins SemiBold"/>
                <a:sym typeface="Poppins SemiBold"/>
              </a:defRPr>
            </a:lvl1pPr>
            <a:lvl2pPr marR="0" lvl="1" algn="l" rtl="0">
              <a:lnSpc>
                <a:spcPct val="100000"/>
              </a:lnSpc>
              <a:spcBef>
                <a:spcPts val="0"/>
              </a:spcBef>
              <a:spcAft>
                <a:spcPts val="0"/>
              </a:spcAft>
              <a:buClr>
                <a:schemeClr val="dk1"/>
              </a:buClr>
              <a:buSzPts val="3000"/>
              <a:buFont typeface="Poppins SemiBold"/>
              <a:buNone/>
              <a:defRPr sz="3000" b="0" i="0" u="none" strike="noStrike" cap="none">
                <a:solidFill>
                  <a:schemeClr val="dk1"/>
                </a:solidFill>
                <a:latin typeface="Poppins SemiBold"/>
                <a:ea typeface="Poppins SemiBold"/>
                <a:cs typeface="Poppins SemiBold"/>
                <a:sym typeface="Poppins SemiBold"/>
              </a:defRPr>
            </a:lvl2pPr>
            <a:lvl3pPr marR="0" lvl="2" algn="l" rtl="0">
              <a:lnSpc>
                <a:spcPct val="100000"/>
              </a:lnSpc>
              <a:spcBef>
                <a:spcPts val="0"/>
              </a:spcBef>
              <a:spcAft>
                <a:spcPts val="0"/>
              </a:spcAft>
              <a:buClr>
                <a:schemeClr val="dk1"/>
              </a:buClr>
              <a:buSzPts val="3000"/>
              <a:buFont typeface="Poppins SemiBold"/>
              <a:buNone/>
              <a:defRPr sz="3000" b="0" i="0" u="none" strike="noStrike" cap="none">
                <a:solidFill>
                  <a:schemeClr val="dk1"/>
                </a:solidFill>
                <a:latin typeface="Poppins SemiBold"/>
                <a:ea typeface="Poppins SemiBold"/>
                <a:cs typeface="Poppins SemiBold"/>
                <a:sym typeface="Poppins SemiBold"/>
              </a:defRPr>
            </a:lvl3pPr>
            <a:lvl4pPr marR="0" lvl="3" algn="l" rtl="0">
              <a:lnSpc>
                <a:spcPct val="100000"/>
              </a:lnSpc>
              <a:spcBef>
                <a:spcPts val="0"/>
              </a:spcBef>
              <a:spcAft>
                <a:spcPts val="0"/>
              </a:spcAft>
              <a:buClr>
                <a:schemeClr val="dk1"/>
              </a:buClr>
              <a:buSzPts val="3000"/>
              <a:buFont typeface="Poppins SemiBold"/>
              <a:buNone/>
              <a:defRPr sz="3000" b="0" i="0" u="none" strike="noStrike" cap="none">
                <a:solidFill>
                  <a:schemeClr val="dk1"/>
                </a:solidFill>
                <a:latin typeface="Poppins SemiBold"/>
                <a:ea typeface="Poppins SemiBold"/>
                <a:cs typeface="Poppins SemiBold"/>
                <a:sym typeface="Poppins SemiBold"/>
              </a:defRPr>
            </a:lvl4pPr>
            <a:lvl5pPr marR="0" lvl="4" algn="l" rtl="0">
              <a:lnSpc>
                <a:spcPct val="100000"/>
              </a:lnSpc>
              <a:spcBef>
                <a:spcPts val="0"/>
              </a:spcBef>
              <a:spcAft>
                <a:spcPts val="0"/>
              </a:spcAft>
              <a:buClr>
                <a:schemeClr val="dk1"/>
              </a:buClr>
              <a:buSzPts val="3000"/>
              <a:buFont typeface="Poppins SemiBold"/>
              <a:buNone/>
              <a:defRPr sz="3000" b="0" i="0" u="none" strike="noStrike" cap="none">
                <a:solidFill>
                  <a:schemeClr val="dk1"/>
                </a:solidFill>
                <a:latin typeface="Poppins SemiBold"/>
                <a:ea typeface="Poppins SemiBold"/>
                <a:cs typeface="Poppins SemiBold"/>
                <a:sym typeface="Poppins SemiBold"/>
              </a:defRPr>
            </a:lvl5pPr>
            <a:lvl6pPr marR="0" lvl="5" algn="l" rtl="0">
              <a:lnSpc>
                <a:spcPct val="100000"/>
              </a:lnSpc>
              <a:spcBef>
                <a:spcPts val="0"/>
              </a:spcBef>
              <a:spcAft>
                <a:spcPts val="0"/>
              </a:spcAft>
              <a:buClr>
                <a:schemeClr val="dk1"/>
              </a:buClr>
              <a:buSzPts val="3000"/>
              <a:buFont typeface="Poppins SemiBold"/>
              <a:buNone/>
              <a:defRPr sz="3000" b="0" i="0" u="none" strike="noStrike" cap="none">
                <a:solidFill>
                  <a:schemeClr val="dk1"/>
                </a:solidFill>
                <a:latin typeface="Poppins SemiBold"/>
                <a:ea typeface="Poppins SemiBold"/>
                <a:cs typeface="Poppins SemiBold"/>
                <a:sym typeface="Poppins SemiBold"/>
              </a:defRPr>
            </a:lvl6pPr>
            <a:lvl7pPr marR="0" lvl="6" algn="l" rtl="0">
              <a:lnSpc>
                <a:spcPct val="100000"/>
              </a:lnSpc>
              <a:spcBef>
                <a:spcPts val="0"/>
              </a:spcBef>
              <a:spcAft>
                <a:spcPts val="0"/>
              </a:spcAft>
              <a:buClr>
                <a:schemeClr val="dk1"/>
              </a:buClr>
              <a:buSzPts val="3000"/>
              <a:buFont typeface="Poppins SemiBold"/>
              <a:buNone/>
              <a:defRPr sz="3000" b="0" i="0" u="none" strike="noStrike" cap="none">
                <a:solidFill>
                  <a:schemeClr val="dk1"/>
                </a:solidFill>
                <a:latin typeface="Poppins SemiBold"/>
                <a:ea typeface="Poppins SemiBold"/>
                <a:cs typeface="Poppins SemiBold"/>
                <a:sym typeface="Poppins SemiBold"/>
              </a:defRPr>
            </a:lvl7pPr>
            <a:lvl8pPr marR="0" lvl="7" algn="l" rtl="0">
              <a:lnSpc>
                <a:spcPct val="100000"/>
              </a:lnSpc>
              <a:spcBef>
                <a:spcPts val="0"/>
              </a:spcBef>
              <a:spcAft>
                <a:spcPts val="0"/>
              </a:spcAft>
              <a:buClr>
                <a:schemeClr val="dk1"/>
              </a:buClr>
              <a:buSzPts val="3000"/>
              <a:buFont typeface="Poppins SemiBold"/>
              <a:buNone/>
              <a:defRPr sz="3000" b="0" i="0" u="none" strike="noStrike" cap="none">
                <a:solidFill>
                  <a:schemeClr val="dk1"/>
                </a:solidFill>
                <a:latin typeface="Poppins SemiBold"/>
                <a:ea typeface="Poppins SemiBold"/>
                <a:cs typeface="Poppins SemiBold"/>
                <a:sym typeface="Poppins SemiBold"/>
              </a:defRPr>
            </a:lvl8pPr>
            <a:lvl9pPr marR="0" lvl="8" algn="l" rtl="0">
              <a:lnSpc>
                <a:spcPct val="100000"/>
              </a:lnSpc>
              <a:spcBef>
                <a:spcPts val="0"/>
              </a:spcBef>
              <a:spcAft>
                <a:spcPts val="0"/>
              </a:spcAft>
              <a:buClr>
                <a:schemeClr val="dk1"/>
              </a:buClr>
              <a:buSzPts val="3000"/>
              <a:buFont typeface="Poppins SemiBold"/>
              <a:buNone/>
              <a:defRPr sz="3000" b="0" i="0" u="none" strike="noStrike" cap="none">
                <a:solidFill>
                  <a:schemeClr val="dk1"/>
                </a:solidFill>
                <a:latin typeface="Poppins SemiBold"/>
                <a:ea typeface="Poppins SemiBold"/>
                <a:cs typeface="Poppins SemiBold"/>
                <a:sym typeface="Poppins SemiBold"/>
              </a:defRPr>
            </a:lvl9pPr>
          </a:lstStyle>
          <a:p>
            <a:r>
              <a:rPr lang="es"/>
              <a:t>RELACIONES</a:t>
            </a:r>
            <a:endParaRPr lang="es-ES"/>
          </a:p>
        </p:txBody>
      </p:sp>
      <p:cxnSp>
        <p:nvCxnSpPr>
          <p:cNvPr id="51" name="Google Shape;248;p33">
            <a:extLst>
              <a:ext uri="{FF2B5EF4-FFF2-40B4-BE49-F238E27FC236}">
                <a16:creationId xmlns:a16="http://schemas.microsoft.com/office/drawing/2014/main" id="{766F5E4D-47BF-F5A8-F3B9-911558B4F45B}"/>
              </a:ext>
            </a:extLst>
          </p:cNvPr>
          <p:cNvCxnSpPr/>
          <p:nvPr/>
        </p:nvCxnSpPr>
        <p:spPr>
          <a:xfrm>
            <a:off x="2295399" y="1331171"/>
            <a:ext cx="665100" cy="0"/>
          </a:xfrm>
          <a:prstGeom prst="straightConnector1">
            <a:avLst/>
          </a:prstGeom>
          <a:noFill/>
          <a:ln w="9525" cap="flat" cmpd="sng">
            <a:solidFill>
              <a:schemeClr val="accent1"/>
            </a:solidFill>
            <a:prstDash val="solid"/>
            <a:round/>
            <a:headEnd type="none" w="med" len="med"/>
            <a:tailEnd type="none" w="med" len="med"/>
          </a:ln>
        </p:spPr>
      </p:cxnSp>
      <p:sp>
        <p:nvSpPr>
          <p:cNvPr id="53" name="CuadroTexto 52">
            <a:extLst>
              <a:ext uri="{FF2B5EF4-FFF2-40B4-BE49-F238E27FC236}">
                <a16:creationId xmlns:a16="http://schemas.microsoft.com/office/drawing/2014/main" id="{BDE7E3C6-0B10-C417-0740-A92131D86734}"/>
              </a:ext>
            </a:extLst>
          </p:cNvPr>
          <p:cNvSpPr txBox="1"/>
          <p:nvPr/>
        </p:nvSpPr>
        <p:spPr>
          <a:xfrm>
            <a:off x="319965" y="626424"/>
            <a:ext cx="8050156" cy="116955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ES" b="1">
                <a:solidFill>
                  <a:srgbClr val="191919"/>
                </a:solidFill>
                <a:latin typeface="Open Sans"/>
                <a:ea typeface="Open Sans"/>
                <a:cs typeface="Open Sans"/>
              </a:rPr>
              <a:t>Las relaciones se establecen mediante los sustantivos identificados en las clases:</a:t>
            </a:r>
            <a:endParaRPr lang="es-ES">
              <a:latin typeface="Open Sans"/>
              <a:ea typeface="Open Sans"/>
              <a:cs typeface="Open Sans"/>
            </a:endParaRPr>
          </a:p>
          <a:p>
            <a:pPr algn="ctr"/>
            <a:endParaRPr lang="es-ES" b="1">
              <a:solidFill>
                <a:srgbClr val="191919"/>
              </a:solidFill>
              <a:latin typeface="Open Sans"/>
              <a:ea typeface="Open Sans"/>
              <a:cs typeface="Open Sans"/>
            </a:endParaRPr>
          </a:p>
          <a:p>
            <a:pPr algn="ctr"/>
            <a:br>
              <a:rPr lang="en-US" b="1">
                <a:latin typeface="Open Sans"/>
                <a:ea typeface="Open Sans"/>
                <a:cs typeface="Open Sans"/>
              </a:rPr>
            </a:br>
            <a:endParaRPr lang="en-US" b="1">
              <a:solidFill>
                <a:srgbClr val="191919"/>
              </a:solidFill>
              <a:latin typeface="Open Sans"/>
              <a:ea typeface="Open Sans"/>
              <a:cs typeface="Open Sans"/>
            </a:endParaRPr>
          </a:p>
          <a:p>
            <a:pPr algn="ctr"/>
            <a:endParaRPr lang="es-ES">
              <a:solidFill>
                <a:srgbClr val="191919"/>
              </a:solidFill>
              <a:latin typeface="Open Sans"/>
              <a:ea typeface="Open Sans"/>
              <a:cs typeface="Open Sans"/>
            </a:endParaRPr>
          </a:p>
        </p:txBody>
      </p:sp>
      <p:sp>
        <p:nvSpPr>
          <p:cNvPr id="55" name="CuadroTexto 54">
            <a:extLst>
              <a:ext uri="{FF2B5EF4-FFF2-40B4-BE49-F238E27FC236}">
                <a16:creationId xmlns:a16="http://schemas.microsoft.com/office/drawing/2014/main" id="{9A7DDABF-A9DB-A22B-2650-43D9F82D00DC}"/>
              </a:ext>
            </a:extLst>
          </p:cNvPr>
          <p:cNvSpPr txBox="1"/>
          <p:nvPr/>
        </p:nvSpPr>
        <p:spPr>
          <a:xfrm>
            <a:off x="322191" y="1475888"/>
            <a:ext cx="8048445" cy="328955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algn="just">
              <a:lnSpc>
                <a:spcPct val="150000"/>
              </a:lnSpc>
              <a:spcBef>
                <a:spcPts val="100"/>
              </a:spcBef>
              <a:buChar char="•"/>
            </a:pPr>
            <a:r>
              <a:rPr lang="es-ES">
                <a:latin typeface="Open Sans"/>
                <a:ea typeface="Open Sans"/>
                <a:cs typeface="Open Sans"/>
              </a:rPr>
              <a:t> El </a:t>
            </a:r>
            <a:r>
              <a:rPr lang="es-ES" b="1">
                <a:latin typeface="Open Sans"/>
                <a:ea typeface="Open Sans"/>
                <a:cs typeface="Open Sans"/>
              </a:rPr>
              <a:t>Cliente </a:t>
            </a:r>
            <a:r>
              <a:rPr lang="es-ES">
                <a:latin typeface="Open Sans"/>
                <a:ea typeface="Open Sans"/>
                <a:cs typeface="Open Sans"/>
              </a:rPr>
              <a:t>es “</a:t>
            </a:r>
            <a:r>
              <a:rPr lang="es-ES" i="1">
                <a:latin typeface="Open Sans"/>
                <a:ea typeface="Open Sans"/>
                <a:cs typeface="Open Sans"/>
              </a:rPr>
              <a:t>recomendado por</a:t>
            </a:r>
            <a:r>
              <a:rPr lang="es-ES">
                <a:latin typeface="Open Sans"/>
                <a:ea typeface="Open Sans"/>
                <a:cs typeface="Open Sans"/>
              </a:rPr>
              <a:t>” otro </a:t>
            </a:r>
            <a:r>
              <a:rPr lang="es-ES" b="1">
                <a:latin typeface="Open Sans"/>
                <a:ea typeface="Open Sans"/>
                <a:cs typeface="Open Sans"/>
              </a:rPr>
              <a:t>Cliente</a:t>
            </a:r>
            <a:r>
              <a:rPr lang="es-ES">
                <a:latin typeface="Open Sans"/>
                <a:ea typeface="Open Sans"/>
                <a:cs typeface="Open Sans"/>
              </a:rPr>
              <a:t>.</a:t>
            </a:r>
          </a:p>
          <a:p>
            <a:pPr marL="285750" algn="just">
              <a:lnSpc>
                <a:spcPct val="150000"/>
              </a:lnSpc>
              <a:buChar char="•"/>
            </a:pPr>
            <a:r>
              <a:rPr lang="es-ES">
                <a:latin typeface="Open Sans"/>
                <a:ea typeface="Open Sans"/>
                <a:cs typeface="Open Sans"/>
              </a:rPr>
              <a:t> El </a:t>
            </a:r>
            <a:r>
              <a:rPr lang="es-ES" b="1">
                <a:latin typeface="Open Sans"/>
                <a:ea typeface="Open Sans"/>
                <a:cs typeface="Open Sans"/>
              </a:rPr>
              <a:t>Cliente </a:t>
            </a:r>
            <a:r>
              <a:rPr lang="es-ES">
                <a:latin typeface="Open Sans"/>
                <a:ea typeface="Open Sans"/>
                <a:cs typeface="Open Sans"/>
              </a:rPr>
              <a:t>“</a:t>
            </a:r>
            <a:r>
              <a:rPr lang="es-ES" i="1">
                <a:latin typeface="Open Sans"/>
                <a:ea typeface="Open Sans"/>
                <a:cs typeface="Open Sans"/>
              </a:rPr>
              <a:t>realiza</a:t>
            </a:r>
            <a:r>
              <a:rPr lang="es-ES">
                <a:latin typeface="Open Sans"/>
                <a:ea typeface="Open Sans"/>
                <a:cs typeface="Open Sans"/>
              </a:rPr>
              <a:t>” una </a:t>
            </a:r>
            <a:r>
              <a:rPr lang="es-ES" b="1">
                <a:latin typeface="Open Sans"/>
                <a:ea typeface="Open Sans"/>
                <a:cs typeface="Open Sans"/>
              </a:rPr>
              <a:t>Reserva</a:t>
            </a:r>
            <a:r>
              <a:rPr lang="es-ES">
                <a:latin typeface="Open Sans"/>
                <a:ea typeface="Open Sans"/>
                <a:cs typeface="Open Sans"/>
              </a:rPr>
              <a:t>.</a:t>
            </a:r>
          </a:p>
          <a:p>
            <a:pPr marL="285750" algn="just">
              <a:lnSpc>
                <a:spcPct val="150000"/>
              </a:lnSpc>
              <a:buChar char="•"/>
            </a:pPr>
            <a:r>
              <a:rPr lang="es-ES">
                <a:latin typeface="Open Sans"/>
                <a:ea typeface="Open Sans"/>
                <a:cs typeface="Open Sans"/>
              </a:rPr>
              <a:t> La </a:t>
            </a:r>
            <a:r>
              <a:rPr lang="es-ES" b="1">
                <a:latin typeface="Open Sans"/>
                <a:ea typeface="Open Sans"/>
                <a:cs typeface="Open Sans"/>
              </a:rPr>
              <a:t>Reserva </a:t>
            </a:r>
            <a:r>
              <a:rPr lang="es-ES">
                <a:latin typeface="Open Sans"/>
                <a:ea typeface="Open Sans"/>
                <a:cs typeface="Open Sans"/>
              </a:rPr>
              <a:t>“</a:t>
            </a:r>
            <a:r>
              <a:rPr lang="es-ES" i="1">
                <a:latin typeface="Open Sans"/>
                <a:ea typeface="Open Sans"/>
                <a:cs typeface="Open Sans"/>
              </a:rPr>
              <a:t>contiene</a:t>
            </a:r>
            <a:r>
              <a:rPr lang="es-ES">
                <a:latin typeface="Open Sans"/>
                <a:ea typeface="Open Sans"/>
                <a:cs typeface="Open Sans"/>
              </a:rPr>
              <a:t>” un </a:t>
            </a:r>
            <a:r>
              <a:rPr lang="es-ES" b="1">
                <a:latin typeface="Open Sans"/>
                <a:ea typeface="Open Sans"/>
                <a:cs typeface="Open Sans"/>
              </a:rPr>
              <a:t>Detalle </a:t>
            </a:r>
            <a:r>
              <a:rPr lang="es-ES">
                <a:latin typeface="Open Sans"/>
                <a:ea typeface="Open Sans"/>
                <a:cs typeface="Open Sans"/>
              </a:rPr>
              <a:t>de la reserva.</a:t>
            </a:r>
          </a:p>
          <a:p>
            <a:pPr marL="285750" algn="just">
              <a:lnSpc>
                <a:spcPct val="150000"/>
              </a:lnSpc>
              <a:buChar char="•"/>
            </a:pPr>
            <a:r>
              <a:rPr lang="es-ES">
                <a:latin typeface="Open Sans"/>
                <a:ea typeface="Open Sans"/>
                <a:cs typeface="Open Sans"/>
              </a:rPr>
              <a:t> El </a:t>
            </a:r>
            <a:r>
              <a:rPr lang="es-ES" b="1">
                <a:latin typeface="Open Sans"/>
                <a:ea typeface="Open Sans"/>
                <a:cs typeface="Open Sans"/>
              </a:rPr>
              <a:t>Detalle </a:t>
            </a:r>
            <a:r>
              <a:rPr lang="es-ES">
                <a:latin typeface="Open Sans"/>
                <a:ea typeface="Open Sans"/>
                <a:cs typeface="Open Sans"/>
              </a:rPr>
              <a:t>de la reserva “</a:t>
            </a:r>
            <a:r>
              <a:rPr lang="es-ES" i="1">
                <a:latin typeface="Open Sans"/>
                <a:ea typeface="Open Sans"/>
                <a:cs typeface="Open Sans"/>
              </a:rPr>
              <a:t>corresponde a</a:t>
            </a:r>
            <a:r>
              <a:rPr lang="es-ES">
                <a:latin typeface="Open Sans"/>
                <a:ea typeface="Open Sans"/>
                <a:cs typeface="Open Sans"/>
              </a:rPr>
              <a:t>” un </a:t>
            </a:r>
            <a:r>
              <a:rPr lang="es-ES" b="1">
                <a:latin typeface="Open Sans"/>
                <a:ea typeface="Open Sans"/>
                <a:cs typeface="Open Sans"/>
              </a:rPr>
              <a:t>Producto</a:t>
            </a:r>
            <a:r>
              <a:rPr lang="es-ES">
                <a:latin typeface="Open Sans"/>
                <a:ea typeface="Open Sans"/>
                <a:cs typeface="Open Sans"/>
              </a:rPr>
              <a:t>.</a:t>
            </a:r>
          </a:p>
          <a:p>
            <a:pPr marL="285750" algn="just">
              <a:lnSpc>
                <a:spcPct val="150000"/>
              </a:lnSpc>
              <a:buChar char="•"/>
            </a:pPr>
            <a:r>
              <a:rPr lang="es-ES">
                <a:latin typeface="Open Sans"/>
                <a:ea typeface="Open Sans"/>
                <a:cs typeface="Open Sans"/>
              </a:rPr>
              <a:t> El </a:t>
            </a:r>
            <a:r>
              <a:rPr lang="es-ES" b="1">
                <a:latin typeface="Open Sans"/>
                <a:ea typeface="Open Sans"/>
                <a:cs typeface="Open Sans"/>
              </a:rPr>
              <a:t>Producto </a:t>
            </a:r>
            <a:r>
              <a:rPr lang="es-ES">
                <a:latin typeface="Open Sans"/>
                <a:ea typeface="Open Sans"/>
                <a:cs typeface="Open Sans"/>
              </a:rPr>
              <a:t>puede ser un </a:t>
            </a:r>
            <a:r>
              <a:rPr lang="es-ES" b="1">
                <a:latin typeface="Open Sans"/>
                <a:ea typeface="Open Sans"/>
                <a:cs typeface="Open Sans"/>
              </a:rPr>
              <a:t>Libro </a:t>
            </a:r>
            <a:r>
              <a:rPr lang="es-ES">
                <a:latin typeface="Open Sans"/>
                <a:ea typeface="Open Sans"/>
                <a:cs typeface="Open Sans"/>
              </a:rPr>
              <a:t>o </a:t>
            </a:r>
            <a:r>
              <a:rPr lang="es-ES" b="1">
                <a:latin typeface="Open Sans"/>
                <a:ea typeface="Open Sans"/>
                <a:cs typeface="Open Sans"/>
              </a:rPr>
              <a:t>Material de papelería</a:t>
            </a:r>
            <a:r>
              <a:rPr lang="es-ES">
                <a:latin typeface="Open Sans"/>
                <a:ea typeface="Open Sans"/>
                <a:cs typeface="Open Sans"/>
              </a:rPr>
              <a:t>.</a:t>
            </a:r>
          </a:p>
          <a:p>
            <a:pPr algn="just">
              <a:lnSpc>
                <a:spcPct val="150000"/>
              </a:lnSpc>
            </a:pPr>
            <a:endParaRPr lang="en-US">
              <a:latin typeface="Open Sans"/>
              <a:ea typeface="Open Sans"/>
              <a:cs typeface="Open Sans"/>
            </a:endParaRPr>
          </a:p>
          <a:p>
            <a:pPr algn="just">
              <a:lnSpc>
                <a:spcPct val="150000"/>
              </a:lnSpc>
            </a:pPr>
            <a:r>
              <a:rPr lang="es-ES">
                <a:latin typeface="Open Sans"/>
                <a:ea typeface="Open Sans"/>
                <a:cs typeface="Open Sans"/>
              </a:rPr>
              <a:t>A su vez, estas dos últimas clases se dividen en subclases:</a:t>
            </a:r>
          </a:p>
          <a:p>
            <a:pPr algn="just">
              <a:lnSpc>
                <a:spcPct val="150000"/>
              </a:lnSpc>
            </a:pPr>
            <a:endParaRPr lang="es-ES">
              <a:latin typeface="Open Sans"/>
              <a:ea typeface="Open Sans"/>
              <a:cs typeface="Open Sans"/>
            </a:endParaRPr>
          </a:p>
          <a:p>
            <a:pPr marL="285750" algn="just">
              <a:lnSpc>
                <a:spcPct val="150000"/>
              </a:lnSpc>
              <a:buChar char="•"/>
            </a:pPr>
            <a:r>
              <a:rPr lang="es-ES" b="1">
                <a:latin typeface="Open Sans"/>
                <a:ea typeface="Open Sans"/>
                <a:cs typeface="Open Sans"/>
              </a:rPr>
              <a:t> Libro </a:t>
            </a:r>
            <a:r>
              <a:rPr lang="es-ES">
                <a:latin typeface="Open Sans"/>
                <a:ea typeface="Open Sans"/>
                <a:cs typeface="Open Sans"/>
              </a:rPr>
              <a:t>“</a:t>
            </a:r>
            <a:r>
              <a:rPr lang="es-ES" i="1">
                <a:latin typeface="Open Sans"/>
                <a:ea typeface="Open Sans"/>
                <a:cs typeface="Open Sans"/>
              </a:rPr>
              <a:t>pertenece a</a:t>
            </a:r>
            <a:r>
              <a:rPr lang="es-ES">
                <a:latin typeface="Open Sans"/>
                <a:ea typeface="Open Sans"/>
                <a:cs typeface="Open Sans"/>
              </a:rPr>
              <a:t>” un </a:t>
            </a:r>
            <a:r>
              <a:rPr lang="es-ES" b="1">
                <a:latin typeface="Open Sans"/>
                <a:ea typeface="Open Sans"/>
                <a:cs typeface="Open Sans"/>
              </a:rPr>
              <a:t>Género literario</a:t>
            </a:r>
            <a:r>
              <a:rPr lang="es-ES">
                <a:latin typeface="Open Sans"/>
                <a:ea typeface="Open Sans"/>
                <a:cs typeface="Open Sans"/>
              </a:rPr>
              <a:t>.</a:t>
            </a:r>
          </a:p>
          <a:p>
            <a:pPr marL="285750" algn="just">
              <a:lnSpc>
                <a:spcPct val="150000"/>
              </a:lnSpc>
              <a:buChar char="•"/>
            </a:pPr>
            <a:r>
              <a:rPr lang="es-ES">
                <a:latin typeface="Open Sans"/>
                <a:ea typeface="Open Sans"/>
                <a:cs typeface="Open Sans"/>
              </a:rPr>
              <a:t> El </a:t>
            </a:r>
            <a:r>
              <a:rPr lang="es-ES" b="1">
                <a:latin typeface="Open Sans"/>
                <a:ea typeface="Open Sans"/>
                <a:cs typeface="Open Sans"/>
              </a:rPr>
              <a:t>Material de papelería</a:t>
            </a:r>
            <a:r>
              <a:rPr lang="es-ES">
                <a:latin typeface="Open Sans"/>
                <a:ea typeface="Open Sans"/>
                <a:cs typeface="Open Sans"/>
              </a:rPr>
              <a:t> “</a:t>
            </a:r>
            <a:r>
              <a:rPr lang="es-ES" i="1">
                <a:latin typeface="Open Sans"/>
                <a:ea typeface="Open Sans"/>
                <a:cs typeface="Open Sans"/>
              </a:rPr>
              <a:t>es de</a:t>
            </a:r>
            <a:r>
              <a:rPr lang="es-ES">
                <a:latin typeface="Open Sans"/>
                <a:ea typeface="Open Sans"/>
                <a:cs typeface="Open Sans"/>
              </a:rPr>
              <a:t>” un </a:t>
            </a:r>
            <a:r>
              <a:rPr lang="es-ES" b="1">
                <a:latin typeface="Open Sans"/>
                <a:ea typeface="Open Sans"/>
                <a:cs typeface="Open Sans"/>
              </a:rPr>
              <a:t>Tipo de material</a:t>
            </a:r>
            <a:r>
              <a:rPr lang="es-ES">
                <a:latin typeface="Open Sans"/>
                <a:ea typeface="Open Sans"/>
                <a:cs typeface="Open Sans"/>
              </a:rPr>
              <a:t>.</a:t>
            </a:r>
          </a:p>
        </p:txBody>
      </p:sp>
      <p:pic>
        <p:nvPicPr>
          <p:cNvPr id="4" name="Imagen 3" descr="PlantUML diagram">
            <a:extLst>
              <a:ext uri="{FF2B5EF4-FFF2-40B4-BE49-F238E27FC236}">
                <a16:creationId xmlns:a16="http://schemas.microsoft.com/office/drawing/2014/main" id="{DBC62082-9099-6CD1-71AC-417F52AFFF44}"/>
              </a:ext>
            </a:extLst>
          </p:cNvPr>
          <p:cNvPicPr>
            <a:picLocks noChangeAspect="1"/>
          </p:cNvPicPr>
          <p:nvPr/>
        </p:nvPicPr>
        <p:blipFill>
          <a:blip r:embed="rId3"/>
          <a:stretch>
            <a:fillRect/>
          </a:stretch>
        </p:blipFill>
        <p:spPr>
          <a:xfrm>
            <a:off x="6021423" y="923925"/>
            <a:ext cx="1977953" cy="4114800"/>
          </a:xfrm>
          <a:prstGeom prst="rect">
            <a:avLst/>
          </a:prstGeom>
        </p:spPr>
      </p:pic>
      <p:sp>
        <p:nvSpPr>
          <p:cNvPr id="6" name="Google Shape;232;p32">
            <a:extLst>
              <a:ext uri="{FF2B5EF4-FFF2-40B4-BE49-F238E27FC236}">
                <a16:creationId xmlns:a16="http://schemas.microsoft.com/office/drawing/2014/main" id="{FB169423-C41C-1052-05FB-69934EDD8F8B}"/>
              </a:ext>
            </a:extLst>
          </p:cNvPr>
          <p:cNvSpPr/>
          <p:nvPr/>
        </p:nvSpPr>
        <p:spPr>
          <a:xfrm rot="16200000">
            <a:off x="6298270" y="2333775"/>
            <a:ext cx="5215500" cy="475950"/>
          </a:xfrm>
          <a:prstGeom prst="round2SameRect">
            <a:avLst>
              <a:gd name="adj1" fmla="val 50000"/>
              <a:gd name="adj2" fmla="val 0"/>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pic>
        <p:nvPicPr>
          <p:cNvPr id="3" name="Marcador de posición de imagen 4" descr="file type plantuml&quot; Icon - Download for free – Iconduck">
            <a:extLst>
              <a:ext uri="{FF2B5EF4-FFF2-40B4-BE49-F238E27FC236}">
                <a16:creationId xmlns:a16="http://schemas.microsoft.com/office/drawing/2014/main" id="{11C5C95F-B63C-E6D7-5311-6A6B920DBD7C}"/>
              </a:ext>
            </a:extLst>
          </p:cNvPr>
          <p:cNvPicPr>
            <a:picLocks noChangeAspect="1"/>
          </p:cNvPicPr>
          <p:nvPr/>
        </p:nvPicPr>
        <p:blipFill>
          <a:blip r:embed="rId4"/>
          <a:srcRect l="-4178" t="-3304" r="-2507" b="-1762"/>
          <a:stretch/>
        </p:blipFill>
        <p:spPr>
          <a:xfrm>
            <a:off x="8237430" y="4095750"/>
            <a:ext cx="688781" cy="918944"/>
          </a:xfrm>
          <a:prstGeom prst="rect">
            <a:avLst/>
          </a:prstGeom>
          <a:noFill/>
          <a:ln>
            <a:noFill/>
          </a:ln>
        </p:spPr>
      </p:pic>
    </p:spTree>
    <p:extLst>
      <p:ext uri="{BB962C8B-B14F-4D97-AF65-F5344CB8AC3E}">
        <p14:creationId xmlns:p14="http://schemas.microsoft.com/office/powerpoint/2010/main" val="41816845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90">
          <a:extLst>
            <a:ext uri="{FF2B5EF4-FFF2-40B4-BE49-F238E27FC236}">
              <a16:creationId xmlns:a16="http://schemas.microsoft.com/office/drawing/2014/main" id="{E22C9F5B-FFAA-027D-F5BE-E72E9A14E903}"/>
            </a:ext>
          </a:extLst>
        </p:cNvPr>
        <p:cNvGrpSpPr/>
        <p:nvPr/>
      </p:nvGrpSpPr>
      <p:grpSpPr>
        <a:xfrm>
          <a:off x="0" y="0"/>
          <a:ext cx="0" cy="0"/>
          <a:chOff x="0" y="0"/>
          <a:chExt cx="0" cy="0"/>
        </a:xfrm>
      </p:grpSpPr>
      <p:sp>
        <p:nvSpPr>
          <p:cNvPr id="9" name="Google Shape;244;p33">
            <a:extLst>
              <a:ext uri="{FF2B5EF4-FFF2-40B4-BE49-F238E27FC236}">
                <a16:creationId xmlns:a16="http://schemas.microsoft.com/office/drawing/2014/main" id="{18630E03-B931-0277-CF6F-8F93CF80FC33}"/>
              </a:ext>
            </a:extLst>
          </p:cNvPr>
          <p:cNvSpPr txBox="1">
            <a:spLocks/>
          </p:cNvSpPr>
          <p:nvPr/>
        </p:nvSpPr>
        <p:spPr>
          <a:xfrm>
            <a:off x="665571" y="149428"/>
            <a:ext cx="7704000" cy="478200"/>
          </a:xfrm>
          <a:prstGeom prst="rect">
            <a:avLst/>
          </a:prstGeom>
          <a:noFill/>
          <a:ln>
            <a:noFill/>
          </a:ln>
        </p:spPr>
        <p:txBody>
          <a:bodyPr spcFirstLastPara="1" wrap="square" lIns="91425" tIns="0"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Poppins SemiBold"/>
              <a:buNone/>
              <a:defRPr sz="2800" b="0" i="0" u="none" strike="noStrike" cap="none">
                <a:solidFill>
                  <a:schemeClr val="dk1"/>
                </a:solidFill>
                <a:latin typeface="Poppins SemiBold"/>
                <a:ea typeface="Poppins SemiBold"/>
                <a:cs typeface="Poppins SemiBold"/>
                <a:sym typeface="Poppins SemiBold"/>
              </a:defRPr>
            </a:lvl1pPr>
            <a:lvl2pPr marR="0" lvl="1" algn="l" rtl="0">
              <a:lnSpc>
                <a:spcPct val="100000"/>
              </a:lnSpc>
              <a:spcBef>
                <a:spcPts val="0"/>
              </a:spcBef>
              <a:spcAft>
                <a:spcPts val="0"/>
              </a:spcAft>
              <a:buClr>
                <a:schemeClr val="dk1"/>
              </a:buClr>
              <a:buSzPts val="3000"/>
              <a:buFont typeface="Poppins SemiBold"/>
              <a:buNone/>
              <a:defRPr sz="3000" b="0" i="0" u="none" strike="noStrike" cap="none">
                <a:solidFill>
                  <a:schemeClr val="dk1"/>
                </a:solidFill>
                <a:latin typeface="Poppins SemiBold"/>
                <a:ea typeface="Poppins SemiBold"/>
                <a:cs typeface="Poppins SemiBold"/>
                <a:sym typeface="Poppins SemiBold"/>
              </a:defRPr>
            </a:lvl2pPr>
            <a:lvl3pPr marR="0" lvl="2" algn="l" rtl="0">
              <a:lnSpc>
                <a:spcPct val="100000"/>
              </a:lnSpc>
              <a:spcBef>
                <a:spcPts val="0"/>
              </a:spcBef>
              <a:spcAft>
                <a:spcPts val="0"/>
              </a:spcAft>
              <a:buClr>
                <a:schemeClr val="dk1"/>
              </a:buClr>
              <a:buSzPts val="3000"/>
              <a:buFont typeface="Poppins SemiBold"/>
              <a:buNone/>
              <a:defRPr sz="3000" b="0" i="0" u="none" strike="noStrike" cap="none">
                <a:solidFill>
                  <a:schemeClr val="dk1"/>
                </a:solidFill>
                <a:latin typeface="Poppins SemiBold"/>
                <a:ea typeface="Poppins SemiBold"/>
                <a:cs typeface="Poppins SemiBold"/>
                <a:sym typeface="Poppins SemiBold"/>
              </a:defRPr>
            </a:lvl3pPr>
            <a:lvl4pPr marR="0" lvl="3" algn="l" rtl="0">
              <a:lnSpc>
                <a:spcPct val="100000"/>
              </a:lnSpc>
              <a:spcBef>
                <a:spcPts val="0"/>
              </a:spcBef>
              <a:spcAft>
                <a:spcPts val="0"/>
              </a:spcAft>
              <a:buClr>
                <a:schemeClr val="dk1"/>
              </a:buClr>
              <a:buSzPts val="3000"/>
              <a:buFont typeface="Poppins SemiBold"/>
              <a:buNone/>
              <a:defRPr sz="3000" b="0" i="0" u="none" strike="noStrike" cap="none">
                <a:solidFill>
                  <a:schemeClr val="dk1"/>
                </a:solidFill>
                <a:latin typeface="Poppins SemiBold"/>
                <a:ea typeface="Poppins SemiBold"/>
                <a:cs typeface="Poppins SemiBold"/>
                <a:sym typeface="Poppins SemiBold"/>
              </a:defRPr>
            </a:lvl4pPr>
            <a:lvl5pPr marR="0" lvl="4" algn="l" rtl="0">
              <a:lnSpc>
                <a:spcPct val="100000"/>
              </a:lnSpc>
              <a:spcBef>
                <a:spcPts val="0"/>
              </a:spcBef>
              <a:spcAft>
                <a:spcPts val="0"/>
              </a:spcAft>
              <a:buClr>
                <a:schemeClr val="dk1"/>
              </a:buClr>
              <a:buSzPts val="3000"/>
              <a:buFont typeface="Poppins SemiBold"/>
              <a:buNone/>
              <a:defRPr sz="3000" b="0" i="0" u="none" strike="noStrike" cap="none">
                <a:solidFill>
                  <a:schemeClr val="dk1"/>
                </a:solidFill>
                <a:latin typeface="Poppins SemiBold"/>
                <a:ea typeface="Poppins SemiBold"/>
                <a:cs typeface="Poppins SemiBold"/>
                <a:sym typeface="Poppins SemiBold"/>
              </a:defRPr>
            </a:lvl5pPr>
            <a:lvl6pPr marR="0" lvl="5" algn="l" rtl="0">
              <a:lnSpc>
                <a:spcPct val="100000"/>
              </a:lnSpc>
              <a:spcBef>
                <a:spcPts val="0"/>
              </a:spcBef>
              <a:spcAft>
                <a:spcPts val="0"/>
              </a:spcAft>
              <a:buClr>
                <a:schemeClr val="dk1"/>
              </a:buClr>
              <a:buSzPts val="3000"/>
              <a:buFont typeface="Poppins SemiBold"/>
              <a:buNone/>
              <a:defRPr sz="3000" b="0" i="0" u="none" strike="noStrike" cap="none">
                <a:solidFill>
                  <a:schemeClr val="dk1"/>
                </a:solidFill>
                <a:latin typeface="Poppins SemiBold"/>
                <a:ea typeface="Poppins SemiBold"/>
                <a:cs typeface="Poppins SemiBold"/>
                <a:sym typeface="Poppins SemiBold"/>
              </a:defRPr>
            </a:lvl6pPr>
            <a:lvl7pPr marR="0" lvl="6" algn="l" rtl="0">
              <a:lnSpc>
                <a:spcPct val="100000"/>
              </a:lnSpc>
              <a:spcBef>
                <a:spcPts val="0"/>
              </a:spcBef>
              <a:spcAft>
                <a:spcPts val="0"/>
              </a:spcAft>
              <a:buClr>
                <a:schemeClr val="dk1"/>
              </a:buClr>
              <a:buSzPts val="3000"/>
              <a:buFont typeface="Poppins SemiBold"/>
              <a:buNone/>
              <a:defRPr sz="3000" b="0" i="0" u="none" strike="noStrike" cap="none">
                <a:solidFill>
                  <a:schemeClr val="dk1"/>
                </a:solidFill>
                <a:latin typeface="Poppins SemiBold"/>
                <a:ea typeface="Poppins SemiBold"/>
                <a:cs typeface="Poppins SemiBold"/>
                <a:sym typeface="Poppins SemiBold"/>
              </a:defRPr>
            </a:lvl7pPr>
            <a:lvl8pPr marR="0" lvl="7" algn="l" rtl="0">
              <a:lnSpc>
                <a:spcPct val="100000"/>
              </a:lnSpc>
              <a:spcBef>
                <a:spcPts val="0"/>
              </a:spcBef>
              <a:spcAft>
                <a:spcPts val="0"/>
              </a:spcAft>
              <a:buClr>
                <a:schemeClr val="dk1"/>
              </a:buClr>
              <a:buSzPts val="3000"/>
              <a:buFont typeface="Poppins SemiBold"/>
              <a:buNone/>
              <a:defRPr sz="3000" b="0" i="0" u="none" strike="noStrike" cap="none">
                <a:solidFill>
                  <a:schemeClr val="dk1"/>
                </a:solidFill>
                <a:latin typeface="Poppins SemiBold"/>
                <a:ea typeface="Poppins SemiBold"/>
                <a:cs typeface="Poppins SemiBold"/>
                <a:sym typeface="Poppins SemiBold"/>
              </a:defRPr>
            </a:lvl8pPr>
            <a:lvl9pPr marR="0" lvl="8" algn="l" rtl="0">
              <a:lnSpc>
                <a:spcPct val="100000"/>
              </a:lnSpc>
              <a:spcBef>
                <a:spcPts val="0"/>
              </a:spcBef>
              <a:spcAft>
                <a:spcPts val="0"/>
              </a:spcAft>
              <a:buClr>
                <a:schemeClr val="dk1"/>
              </a:buClr>
              <a:buSzPts val="3000"/>
              <a:buFont typeface="Poppins SemiBold"/>
              <a:buNone/>
              <a:defRPr sz="3000" b="0" i="0" u="none" strike="noStrike" cap="none">
                <a:solidFill>
                  <a:schemeClr val="dk1"/>
                </a:solidFill>
                <a:latin typeface="Poppins SemiBold"/>
                <a:ea typeface="Poppins SemiBold"/>
                <a:cs typeface="Poppins SemiBold"/>
                <a:sym typeface="Poppins SemiBold"/>
              </a:defRPr>
            </a:lvl9pPr>
          </a:lstStyle>
          <a:p>
            <a:r>
              <a:rPr lang="es"/>
              <a:t>HERENCIA</a:t>
            </a:r>
            <a:endParaRPr lang="es-ES"/>
          </a:p>
        </p:txBody>
      </p:sp>
      <p:cxnSp>
        <p:nvCxnSpPr>
          <p:cNvPr id="51" name="Google Shape;248;p33">
            <a:extLst>
              <a:ext uri="{FF2B5EF4-FFF2-40B4-BE49-F238E27FC236}">
                <a16:creationId xmlns:a16="http://schemas.microsoft.com/office/drawing/2014/main" id="{065535FD-AE74-50E5-682E-844A0EA62C69}"/>
              </a:ext>
            </a:extLst>
          </p:cNvPr>
          <p:cNvCxnSpPr/>
          <p:nvPr/>
        </p:nvCxnSpPr>
        <p:spPr>
          <a:xfrm>
            <a:off x="4181349" y="1093046"/>
            <a:ext cx="665100" cy="0"/>
          </a:xfrm>
          <a:prstGeom prst="straightConnector1">
            <a:avLst/>
          </a:prstGeom>
          <a:noFill/>
          <a:ln w="9525" cap="flat" cmpd="sng">
            <a:solidFill>
              <a:schemeClr val="accent1"/>
            </a:solidFill>
            <a:prstDash val="solid"/>
            <a:round/>
            <a:headEnd type="none" w="med" len="med"/>
            <a:tailEnd type="none" w="med" len="med"/>
          </a:ln>
        </p:spPr>
      </p:cxnSp>
      <p:sp>
        <p:nvSpPr>
          <p:cNvPr id="53" name="CuadroTexto 52">
            <a:extLst>
              <a:ext uri="{FF2B5EF4-FFF2-40B4-BE49-F238E27FC236}">
                <a16:creationId xmlns:a16="http://schemas.microsoft.com/office/drawing/2014/main" id="{56CA7406-8967-1E67-E156-CB73FD55621C}"/>
              </a:ext>
            </a:extLst>
          </p:cNvPr>
          <p:cNvSpPr txBox="1"/>
          <p:nvPr/>
        </p:nvSpPr>
        <p:spPr>
          <a:xfrm>
            <a:off x="319965" y="626424"/>
            <a:ext cx="8050156"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ES" b="1">
                <a:solidFill>
                  <a:srgbClr val="191919"/>
                </a:solidFill>
                <a:latin typeface="Open Sans"/>
                <a:ea typeface="Open Sans"/>
                <a:cs typeface="Open Sans"/>
              </a:rPr>
              <a:t>Las relaciones se establecen mediante los sustantivos identificados en las clases:</a:t>
            </a:r>
          </a:p>
        </p:txBody>
      </p:sp>
      <p:sp>
        <p:nvSpPr>
          <p:cNvPr id="55" name="CuadroTexto 54">
            <a:extLst>
              <a:ext uri="{FF2B5EF4-FFF2-40B4-BE49-F238E27FC236}">
                <a16:creationId xmlns:a16="http://schemas.microsoft.com/office/drawing/2014/main" id="{FEB55ED6-AE3E-18AA-F8C1-840D9A00B93D}"/>
              </a:ext>
            </a:extLst>
          </p:cNvPr>
          <p:cNvSpPr txBox="1"/>
          <p:nvPr/>
        </p:nvSpPr>
        <p:spPr>
          <a:xfrm>
            <a:off x="322191" y="1239427"/>
            <a:ext cx="8048445" cy="3293466"/>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285750" indent="-285750" algn="just">
              <a:lnSpc>
                <a:spcPct val="150000"/>
              </a:lnSpc>
              <a:buChar char="•"/>
            </a:pPr>
            <a:r>
              <a:rPr lang="es-ES" b="1">
                <a:latin typeface="Poppins"/>
                <a:ea typeface="Open Sans"/>
              </a:rPr>
              <a:t>Producto </a:t>
            </a:r>
            <a:r>
              <a:rPr lang="es-ES">
                <a:latin typeface="Poppins"/>
                <a:ea typeface="Open Sans"/>
              </a:rPr>
              <a:t>es una clase abstracta, lo que significa que no puede instanciarse directamente, pero sirve como base para otras clases.</a:t>
            </a:r>
          </a:p>
          <a:p>
            <a:pPr marL="285750" indent="-285750" algn="just">
              <a:lnSpc>
                <a:spcPct val="150000"/>
              </a:lnSpc>
              <a:buChar char="•"/>
            </a:pPr>
            <a:endParaRPr lang="es-ES">
              <a:latin typeface="Poppins"/>
            </a:endParaRPr>
          </a:p>
          <a:p>
            <a:pPr marL="285750" indent="-285750" algn="just">
              <a:lnSpc>
                <a:spcPct val="150000"/>
              </a:lnSpc>
              <a:buChar char="•"/>
            </a:pPr>
            <a:r>
              <a:rPr lang="es-ES" b="1">
                <a:latin typeface="Poppins"/>
                <a:ea typeface="Open Sans"/>
              </a:rPr>
              <a:t>Libro </a:t>
            </a:r>
            <a:r>
              <a:rPr lang="es-ES">
                <a:latin typeface="Poppins"/>
                <a:ea typeface="Open Sans"/>
              </a:rPr>
              <a:t>y </a:t>
            </a:r>
            <a:r>
              <a:rPr lang="es-ES" b="1" err="1">
                <a:latin typeface="Poppins"/>
                <a:ea typeface="Open Sans"/>
              </a:rPr>
              <a:t>MaterialPapeleria</a:t>
            </a:r>
            <a:r>
              <a:rPr lang="es-ES">
                <a:latin typeface="Poppins"/>
                <a:ea typeface="Open Sans"/>
              </a:rPr>
              <a:t> son subclases de </a:t>
            </a:r>
            <a:r>
              <a:rPr lang="es-ES" b="1">
                <a:latin typeface="Poppins"/>
                <a:ea typeface="Open Sans"/>
              </a:rPr>
              <a:t>Producto</a:t>
            </a:r>
            <a:r>
              <a:rPr lang="es-ES">
                <a:latin typeface="Poppins"/>
                <a:ea typeface="Open Sans"/>
              </a:rPr>
              <a:t>. Esto significa que ambas heredan las propiedades y comportamientos básicos de la clase Producto, </a:t>
            </a:r>
            <a:r>
              <a:rPr lang="es-ES" i="1">
                <a:solidFill>
                  <a:schemeClr val="bg1">
                    <a:lumMod val="10000"/>
                  </a:schemeClr>
                </a:solidFill>
                <a:latin typeface="Poppins"/>
                <a:ea typeface="Open Sans"/>
              </a:rPr>
              <a:t>código </a:t>
            </a:r>
            <a:r>
              <a:rPr lang="es-ES">
                <a:latin typeface="Poppins"/>
                <a:ea typeface="Open Sans"/>
              </a:rPr>
              <a:t>y </a:t>
            </a:r>
            <a:r>
              <a:rPr lang="es-ES" i="1">
                <a:solidFill>
                  <a:schemeClr val="bg1">
                    <a:lumMod val="10000"/>
                  </a:schemeClr>
                </a:solidFill>
                <a:latin typeface="Poppins"/>
                <a:ea typeface="Open Sans"/>
              </a:rPr>
              <a:t>descripción</a:t>
            </a:r>
            <a:r>
              <a:rPr lang="es-ES">
                <a:latin typeface="Poppins"/>
                <a:ea typeface="Open Sans"/>
              </a:rPr>
              <a:t>, pero cada una agrega atributos específicos:</a:t>
            </a:r>
          </a:p>
          <a:p>
            <a:pPr algn="just">
              <a:lnSpc>
                <a:spcPct val="150000"/>
              </a:lnSpc>
            </a:pPr>
            <a:endParaRPr lang="es-ES">
              <a:latin typeface="Poppins"/>
              <a:ea typeface="Open Sans"/>
            </a:endParaRPr>
          </a:p>
          <a:p>
            <a:pPr marL="742950" lvl="1" indent="-285750" algn="just">
              <a:lnSpc>
                <a:spcPct val="150000"/>
              </a:lnSpc>
              <a:buFont typeface="Courier New"/>
              <a:buChar char="o"/>
            </a:pPr>
            <a:r>
              <a:rPr lang="es-ES" b="1">
                <a:latin typeface="Poppins"/>
                <a:ea typeface="Open Sans"/>
              </a:rPr>
              <a:t>Libro </a:t>
            </a:r>
            <a:r>
              <a:rPr lang="es-ES">
                <a:latin typeface="Poppins"/>
                <a:ea typeface="Open Sans"/>
              </a:rPr>
              <a:t>tiene los atributos </a:t>
            </a:r>
            <a:r>
              <a:rPr lang="es-ES" i="1">
                <a:latin typeface="Poppins"/>
                <a:ea typeface="Open Sans"/>
              </a:rPr>
              <a:t>autor, título, editorial, IBAN, género</a:t>
            </a:r>
            <a:r>
              <a:rPr lang="es-ES">
                <a:latin typeface="Poppins"/>
                <a:ea typeface="Open Sans"/>
              </a:rPr>
              <a:t>, y un método </a:t>
            </a:r>
            <a:r>
              <a:rPr lang="es-ES" b="1" i="1" err="1">
                <a:latin typeface="Poppins"/>
                <a:ea typeface="Open Sans"/>
              </a:rPr>
              <a:t>getGenero</a:t>
            </a:r>
            <a:r>
              <a:rPr lang="es-ES" b="1" i="1">
                <a:latin typeface="Poppins"/>
                <a:ea typeface="Open Sans"/>
              </a:rPr>
              <a:t>()</a:t>
            </a:r>
            <a:r>
              <a:rPr lang="es-ES">
                <a:latin typeface="Poppins"/>
                <a:ea typeface="Open Sans"/>
              </a:rPr>
              <a:t>.</a:t>
            </a:r>
          </a:p>
          <a:p>
            <a:pPr marL="742950" lvl="1" indent="-285750" algn="just">
              <a:lnSpc>
                <a:spcPct val="150000"/>
              </a:lnSpc>
              <a:buFont typeface="Courier New"/>
              <a:buChar char="o"/>
            </a:pPr>
            <a:r>
              <a:rPr lang="es-ES" b="1" err="1">
                <a:latin typeface="Poppins"/>
                <a:ea typeface="Open Sans"/>
              </a:rPr>
              <a:t>MaterialPapeleria</a:t>
            </a:r>
            <a:r>
              <a:rPr lang="es-ES" b="1">
                <a:latin typeface="Poppins"/>
                <a:ea typeface="Open Sans"/>
              </a:rPr>
              <a:t> </a:t>
            </a:r>
            <a:r>
              <a:rPr lang="es-ES">
                <a:latin typeface="Poppins"/>
                <a:ea typeface="Open Sans"/>
              </a:rPr>
              <a:t>tiene un atributo </a:t>
            </a:r>
            <a:r>
              <a:rPr lang="es-ES" i="1">
                <a:latin typeface="Poppins"/>
                <a:ea typeface="Open Sans"/>
              </a:rPr>
              <a:t>tipo </a:t>
            </a:r>
            <a:r>
              <a:rPr lang="es-ES">
                <a:latin typeface="Poppins"/>
                <a:ea typeface="Open Sans"/>
              </a:rPr>
              <a:t>y un método </a:t>
            </a:r>
            <a:r>
              <a:rPr lang="es-ES" b="1" i="1" err="1">
                <a:latin typeface="Poppins"/>
                <a:ea typeface="Open Sans"/>
              </a:rPr>
              <a:t>getTipo</a:t>
            </a:r>
            <a:r>
              <a:rPr lang="es-ES" b="1" i="1">
                <a:latin typeface="Poppins"/>
                <a:ea typeface="Open Sans"/>
              </a:rPr>
              <a:t>()</a:t>
            </a:r>
            <a:r>
              <a:rPr lang="es-ES">
                <a:latin typeface="Poppins"/>
                <a:ea typeface="Open Sans"/>
              </a:rPr>
              <a:t>.</a:t>
            </a:r>
            <a:endParaRPr lang="es-ES">
              <a:latin typeface="Poppins"/>
            </a:endParaRPr>
          </a:p>
        </p:txBody>
      </p:sp>
      <p:sp>
        <p:nvSpPr>
          <p:cNvPr id="3" name="Google Shape;232;p32">
            <a:extLst>
              <a:ext uri="{FF2B5EF4-FFF2-40B4-BE49-F238E27FC236}">
                <a16:creationId xmlns:a16="http://schemas.microsoft.com/office/drawing/2014/main" id="{340386E0-1557-C898-2ED8-59E5BC1BB9A5}"/>
              </a:ext>
            </a:extLst>
          </p:cNvPr>
          <p:cNvSpPr/>
          <p:nvPr/>
        </p:nvSpPr>
        <p:spPr>
          <a:xfrm rot="16200000">
            <a:off x="6298270" y="2333775"/>
            <a:ext cx="5215500" cy="475950"/>
          </a:xfrm>
          <a:prstGeom prst="round2SameRect">
            <a:avLst>
              <a:gd name="adj1" fmla="val 50000"/>
              <a:gd name="adj2" fmla="val 0"/>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pic>
        <p:nvPicPr>
          <p:cNvPr id="4" name="Marcador de posición de imagen 4" descr="file type plantuml&quot; Icon - Download for free – Iconduck">
            <a:extLst>
              <a:ext uri="{FF2B5EF4-FFF2-40B4-BE49-F238E27FC236}">
                <a16:creationId xmlns:a16="http://schemas.microsoft.com/office/drawing/2014/main" id="{9B015ED3-F2FE-F127-2053-F042FA650632}"/>
              </a:ext>
            </a:extLst>
          </p:cNvPr>
          <p:cNvPicPr>
            <a:picLocks noChangeAspect="1"/>
          </p:cNvPicPr>
          <p:nvPr/>
        </p:nvPicPr>
        <p:blipFill>
          <a:blip r:embed="rId3"/>
          <a:srcRect l="-4178" t="-3304" r="-2507" b="-1762"/>
          <a:stretch/>
        </p:blipFill>
        <p:spPr>
          <a:xfrm>
            <a:off x="8237430" y="4095750"/>
            <a:ext cx="688781" cy="918944"/>
          </a:xfrm>
          <a:prstGeom prst="rect">
            <a:avLst/>
          </a:prstGeom>
          <a:noFill/>
          <a:ln>
            <a:noFill/>
          </a:ln>
        </p:spPr>
      </p:pic>
    </p:spTree>
    <p:extLst>
      <p:ext uri="{BB962C8B-B14F-4D97-AF65-F5344CB8AC3E}">
        <p14:creationId xmlns:p14="http://schemas.microsoft.com/office/powerpoint/2010/main" val="32559941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90">
          <a:extLst>
            <a:ext uri="{FF2B5EF4-FFF2-40B4-BE49-F238E27FC236}">
              <a16:creationId xmlns:a16="http://schemas.microsoft.com/office/drawing/2014/main" id="{A085FD92-26E1-FF4A-67EE-67E362EA191E}"/>
            </a:ext>
          </a:extLst>
        </p:cNvPr>
        <p:cNvGrpSpPr/>
        <p:nvPr/>
      </p:nvGrpSpPr>
      <p:grpSpPr>
        <a:xfrm>
          <a:off x="0" y="0"/>
          <a:ext cx="0" cy="0"/>
          <a:chOff x="0" y="0"/>
          <a:chExt cx="0" cy="0"/>
        </a:xfrm>
      </p:grpSpPr>
      <p:sp>
        <p:nvSpPr>
          <p:cNvPr id="9" name="Google Shape;244;p33">
            <a:extLst>
              <a:ext uri="{FF2B5EF4-FFF2-40B4-BE49-F238E27FC236}">
                <a16:creationId xmlns:a16="http://schemas.microsoft.com/office/drawing/2014/main" id="{E008E9C9-0616-0ED3-585B-C9631A5B9005}"/>
              </a:ext>
            </a:extLst>
          </p:cNvPr>
          <p:cNvSpPr txBox="1">
            <a:spLocks/>
          </p:cNvSpPr>
          <p:nvPr/>
        </p:nvSpPr>
        <p:spPr>
          <a:xfrm>
            <a:off x="665571" y="149428"/>
            <a:ext cx="7704000" cy="478200"/>
          </a:xfrm>
          <a:prstGeom prst="rect">
            <a:avLst/>
          </a:prstGeom>
          <a:noFill/>
          <a:ln>
            <a:noFill/>
          </a:ln>
        </p:spPr>
        <p:txBody>
          <a:bodyPr spcFirstLastPara="1" wrap="square" lIns="91425" tIns="0"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Poppins SemiBold"/>
              <a:buNone/>
              <a:defRPr sz="2800" b="0" i="0" u="none" strike="noStrike" cap="none">
                <a:solidFill>
                  <a:schemeClr val="dk1"/>
                </a:solidFill>
                <a:latin typeface="Poppins SemiBold"/>
                <a:ea typeface="Poppins SemiBold"/>
                <a:cs typeface="Poppins SemiBold"/>
                <a:sym typeface="Poppins SemiBold"/>
              </a:defRPr>
            </a:lvl1pPr>
            <a:lvl2pPr marR="0" lvl="1" algn="l" rtl="0">
              <a:lnSpc>
                <a:spcPct val="100000"/>
              </a:lnSpc>
              <a:spcBef>
                <a:spcPts val="0"/>
              </a:spcBef>
              <a:spcAft>
                <a:spcPts val="0"/>
              </a:spcAft>
              <a:buClr>
                <a:schemeClr val="dk1"/>
              </a:buClr>
              <a:buSzPts val="3000"/>
              <a:buFont typeface="Poppins SemiBold"/>
              <a:buNone/>
              <a:defRPr sz="3000" b="0" i="0" u="none" strike="noStrike" cap="none">
                <a:solidFill>
                  <a:schemeClr val="dk1"/>
                </a:solidFill>
                <a:latin typeface="Poppins SemiBold"/>
                <a:ea typeface="Poppins SemiBold"/>
                <a:cs typeface="Poppins SemiBold"/>
                <a:sym typeface="Poppins SemiBold"/>
              </a:defRPr>
            </a:lvl2pPr>
            <a:lvl3pPr marR="0" lvl="2" algn="l" rtl="0">
              <a:lnSpc>
                <a:spcPct val="100000"/>
              </a:lnSpc>
              <a:spcBef>
                <a:spcPts val="0"/>
              </a:spcBef>
              <a:spcAft>
                <a:spcPts val="0"/>
              </a:spcAft>
              <a:buClr>
                <a:schemeClr val="dk1"/>
              </a:buClr>
              <a:buSzPts val="3000"/>
              <a:buFont typeface="Poppins SemiBold"/>
              <a:buNone/>
              <a:defRPr sz="3000" b="0" i="0" u="none" strike="noStrike" cap="none">
                <a:solidFill>
                  <a:schemeClr val="dk1"/>
                </a:solidFill>
                <a:latin typeface="Poppins SemiBold"/>
                <a:ea typeface="Poppins SemiBold"/>
                <a:cs typeface="Poppins SemiBold"/>
                <a:sym typeface="Poppins SemiBold"/>
              </a:defRPr>
            </a:lvl3pPr>
            <a:lvl4pPr marR="0" lvl="3" algn="l" rtl="0">
              <a:lnSpc>
                <a:spcPct val="100000"/>
              </a:lnSpc>
              <a:spcBef>
                <a:spcPts val="0"/>
              </a:spcBef>
              <a:spcAft>
                <a:spcPts val="0"/>
              </a:spcAft>
              <a:buClr>
                <a:schemeClr val="dk1"/>
              </a:buClr>
              <a:buSzPts val="3000"/>
              <a:buFont typeface="Poppins SemiBold"/>
              <a:buNone/>
              <a:defRPr sz="3000" b="0" i="0" u="none" strike="noStrike" cap="none">
                <a:solidFill>
                  <a:schemeClr val="dk1"/>
                </a:solidFill>
                <a:latin typeface="Poppins SemiBold"/>
                <a:ea typeface="Poppins SemiBold"/>
                <a:cs typeface="Poppins SemiBold"/>
                <a:sym typeface="Poppins SemiBold"/>
              </a:defRPr>
            </a:lvl4pPr>
            <a:lvl5pPr marR="0" lvl="4" algn="l" rtl="0">
              <a:lnSpc>
                <a:spcPct val="100000"/>
              </a:lnSpc>
              <a:spcBef>
                <a:spcPts val="0"/>
              </a:spcBef>
              <a:spcAft>
                <a:spcPts val="0"/>
              </a:spcAft>
              <a:buClr>
                <a:schemeClr val="dk1"/>
              </a:buClr>
              <a:buSzPts val="3000"/>
              <a:buFont typeface="Poppins SemiBold"/>
              <a:buNone/>
              <a:defRPr sz="3000" b="0" i="0" u="none" strike="noStrike" cap="none">
                <a:solidFill>
                  <a:schemeClr val="dk1"/>
                </a:solidFill>
                <a:latin typeface="Poppins SemiBold"/>
                <a:ea typeface="Poppins SemiBold"/>
                <a:cs typeface="Poppins SemiBold"/>
                <a:sym typeface="Poppins SemiBold"/>
              </a:defRPr>
            </a:lvl5pPr>
            <a:lvl6pPr marR="0" lvl="5" algn="l" rtl="0">
              <a:lnSpc>
                <a:spcPct val="100000"/>
              </a:lnSpc>
              <a:spcBef>
                <a:spcPts val="0"/>
              </a:spcBef>
              <a:spcAft>
                <a:spcPts val="0"/>
              </a:spcAft>
              <a:buClr>
                <a:schemeClr val="dk1"/>
              </a:buClr>
              <a:buSzPts val="3000"/>
              <a:buFont typeface="Poppins SemiBold"/>
              <a:buNone/>
              <a:defRPr sz="3000" b="0" i="0" u="none" strike="noStrike" cap="none">
                <a:solidFill>
                  <a:schemeClr val="dk1"/>
                </a:solidFill>
                <a:latin typeface="Poppins SemiBold"/>
                <a:ea typeface="Poppins SemiBold"/>
                <a:cs typeface="Poppins SemiBold"/>
                <a:sym typeface="Poppins SemiBold"/>
              </a:defRPr>
            </a:lvl6pPr>
            <a:lvl7pPr marR="0" lvl="6" algn="l" rtl="0">
              <a:lnSpc>
                <a:spcPct val="100000"/>
              </a:lnSpc>
              <a:spcBef>
                <a:spcPts val="0"/>
              </a:spcBef>
              <a:spcAft>
                <a:spcPts val="0"/>
              </a:spcAft>
              <a:buClr>
                <a:schemeClr val="dk1"/>
              </a:buClr>
              <a:buSzPts val="3000"/>
              <a:buFont typeface="Poppins SemiBold"/>
              <a:buNone/>
              <a:defRPr sz="3000" b="0" i="0" u="none" strike="noStrike" cap="none">
                <a:solidFill>
                  <a:schemeClr val="dk1"/>
                </a:solidFill>
                <a:latin typeface="Poppins SemiBold"/>
                <a:ea typeface="Poppins SemiBold"/>
                <a:cs typeface="Poppins SemiBold"/>
                <a:sym typeface="Poppins SemiBold"/>
              </a:defRPr>
            </a:lvl7pPr>
            <a:lvl8pPr marR="0" lvl="7" algn="l" rtl="0">
              <a:lnSpc>
                <a:spcPct val="100000"/>
              </a:lnSpc>
              <a:spcBef>
                <a:spcPts val="0"/>
              </a:spcBef>
              <a:spcAft>
                <a:spcPts val="0"/>
              </a:spcAft>
              <a:buClr>
                <a:schemeClr val="dk1"/>
              </a:buClr>
              <a:buSzPts val="3000"/>
              <a:buFont typeface="Poppins SemiBold"/>
              <a:buNone/>
              <a:defRPr sz="3000" b="0" i="0" u="none" strike="noStrike" cap="none">
                <a:solidFill>
                  <a:schemeClr val="dk1"/>
                </a:solidFill>
                <a:latin typeface="Poppins SemiBold"/>
                <a:ea typeface="Poppins SemiBold"/>
                <a:cs typeface="Poppins SemiBold"/>
                <a:sym typeface="Poppins SemiBold"/>
              </a:defRPr>
            </a:lvl8pPr>
            <a:lvl9pPr marR="0" lvl="8" algn="l" rtl="0">
              <a:lnSpc>
                <a:spcPct val="100000"/>
              </a:lnSpc>
              <a:spcBef>
                <a:spcPts val="0"/>
              </a:spcBef>
              <a:spcAft>
                <a:spcPts val="0"/>
              </a:spcAft>
              <a:buClr>
                <a:schemeClr val="dk1"/>
              </a:buClr>
              <a:buSzPts val="3000"/>
              <a:buFont typeface="Poppins SemiBold"/>
              <a:buNone/>
              <a:defRPr sz="3000" b="0" i="0" u="none" strike="noStrike" cap="none">
                <a:solidFill>
                  <a:schemeClr val="dk1"/>
                </a:solidFill>
                <a:latin typeface="Poppins SemiBold"/>
                <a:ea typeface="Poppins SemiBold"/>
                <a:cs typeface="Poppins SemiBold"/>
                <a:sym typeface="Poppins SemiBold"/>
              </a:defRPr>
            </a:lvl9pPr>
          </a:lstStyle>
          <a:p>
            <a:r>
              <a:rPr lang="es"/>
              <a:t>Cardinalidad</a:t>
            </a:r>
            <a:endParaRPr lang="es-ES"/>
          </a:p>
        </p:txBody>
      </p:sp>
      <p:sp>
        <p:nvSpPr>
          <p:cNvPr id="55" name="CuadroTexto 54">
            <a:extLst>
              <a:ext uri="{FF2B5EF4-FFF2-40B4-BE49-F238E27FC236}">
                <a16:creationId xmlns:a16="http://schemas.microsoft.com/office/drawing/2014/main" id="{B32D32DC-2CEF-A538-8349-E340FFDAA56C}"/>
              </a:ext>
            </a:extLst>
          </p:cNvPr>
          <p:cNvSpPr txBox="1"/>
          <p:nvPr/>
        </p:nvSpPr>
        <p:spPr>
          <a:xfrm>
            <a:off x="786991" y="907061"/>
            <a:ext cx="3557377" cy="1758430"/>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285750" indent="-285750" algn="just">
              <a:lnSpc>
                <a:spcPct val="200000"/>
              </a:lnSpc>
              <a:buChar char="•"/>
            </a:pPr>
            <a:r>
              <a:rPr lang="es-ES" b="1">
                <a:latin typeface="Poppins"/>
                <a:ea typeface="Open Sans"/>
              </a:rPr>
              <a:t>Cliente – Cliente</a:t>
            </a:r>
            <a:r>
              <a:rPr lang="es-ES">
                <a:latin typeface="Poppins"/>
                <a:ea typeface="Open Sans"/>
              </a:rPr>
              <a:t> (0..1-0..*)</a:t>
            </a:r>
            <a:endParaRPr lang="es-ES"/>
          </a:p>
          <a:p>
            <a:pPr marL="285750" indent="-285750" algn="just">
              <a:lnSpc>
                <a:spcPct val="200000"/>
              </a:lnSpc>
              <a:buChar char="•"/>
            </a:pPr>
            <a:r>
              <a:rPr lang="es-ES" b="1">
                <a:latin typeface="Poppins"/>
                <a:ea typeface="Open Sans"/>
                <a:cs typeface="Poppins"/>
              </a:rPr>
              <a:t>Cliente – Reserva </a:t>
            </a:r>
            <a:r>
              <a:rPr lang="es-ES">
                <a:latin typeface="Poppins"/>
                <a:ea typeface="Open Sans"/>
                <a:cs typeface="Poppins"/>
              </a:rPr>
              <a:t>(1-0..*)</a:t>
            </a:r>
          </a:p>
          <a:p>
            <a:pPr marL="285750" indent="-285750" algn="just">
              <a:lnSpc>
                <a:spcPct val="200000"/>
              </a:lnSpc>
              <a:buChar char="•"/>
            </a:pPr>
            <a:r>
              <a:rPr lang="es-ES" b="1">
                <a:latin typeface="Poppins"/>
                <a:cs typeface="Poppins"/>
              </a:rPr>
              <a:t>Reserva – </a:t>
            </a:r>
            <a:r>
              <a:rPr lang="es-ES" b="1" err="1">
                <a:latin typeface="Poppins"/>
                <a:cs typeface="Poppins"/>
              </a:rPr>
              <a:t>DetalleReserva</a:t>
            </a:r>
            <a:r>
              <a:rPr lang="es-ES" b="1">
                <a:latin typeface="Poppins"/>
                <a:cs typeface="Poppins"/>
              </a:rPr>
              <a:t> </a:t>
            </a:r>
            <a:r>
              <a:rPr lang="es-ES">
                <a:latin typeface="Poppins"/>
                <a:cs typeface="Poppins"/>
              </a:rPr>
              <a:t>(1-1)</a:t>
            </a:r>
            <a:endParaRPr lang="es-ES">
              <a:latin typeface="Poppins"/>
              <a:ea typeface="Open Sans"/>
              <a:cs typeface="Poppins"/>
            </a:endParaRPr>
          </a:p>
          <a:p>
            <a:pPr marL="285750" indent="-285750" algn="just">
              <a:lnSpc>
                <a:spcPct val="200000"/>
              </a:lnSpc>
              <a:buChar char="•"/>
            </a:pPr>
            <a:r>
              <a:rPr lang="es-ES" b="1" err="1">
                <a:latin typeface="Poppins"/>
                <a:ea typeface="Open Sans"/>
                <a:cs typeface="Poppins"/>
              </a:rPr>
              <a:t>DetalleReserva</a:t>
            </a:r>
            <a:r>
              <a:rPr lang="es-ES" b="1">
                <a:latin typeface="Poppins"/>
                <a:ea typeface="Open Sans"/>
                <a:cs typeface="Poppins"/>
              </a:rPr>
              <a:t> – Producto </a:t>
            </a:r>
            <a:r>
              <a:rPr lang="es-ES">
                <a:latin typeface="Poppins"/>
                <a:ea typeface="Open Sans"/>
                <a:cs typeface="Poppins"/>
              </a:rPr>
              <a:t>(1..*-1)</a:t>
            </a:r>
          </a:p>
        </p:txBody>
      </p:sp>
      <p:sp>
        <p:nvSpPr>
          <p:cNvPr id="4" name="CuadroTexto 3">
            <a:extLst>
              <a:ext uri="{FF2B5EF4-FFF2-40B4-BE49-F238E27FC236}">
                <a16:creationId xmlns:a16="http://schemas.microsoft.com/office/drawing/2014/main" id="{8DD6065D-9AE7-7240-1BF4-56974B1F1CD2}"/>
              </a:ext>
            </a:extLst>
          </p:cNvPr>
          <p:cNvSpPr txBox="1"/>
          <p:nvPr/>
        </p:nvSpPr>
        <p:spPr>
          <a:xfrm>
            <a:off x="295478" y="2914718"/>
            <a:ext cx="6048759" cy="1540165"/>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just">
              <a:lnSpc>
                <a:spcPct val="150000"/>
              </a:lnSpc>
            </a:pPr>
            <a:r>
              <a:rPr lang="es-ES" sz="1600" b="1">
                <a:latin typeface="Open Sans"/>
                <a:ea typeface="Open Sans"/>
                <a:cs typeface="Open Sans"/>
              </a:rPr>
              <a:t>Asociaciones opcionales:</a:t>
            </a:r>
          </a:p>
          <a:p>
            <a:pPr marL="285750" indent="-285750" algn="just">
              <a:lnSpc>
                <a:spcPct val="150000"/>
              </a:lnSpc>
              <a:buChar char="•"/>
            </a:pPr>
            <a:r>
              <a:rPr lang="es-ES" sz="1200">
                <a:latin typeface="Open Sans"/>
                <a:ea typeface="Open Sans"/>
                <a:cs typeface="Open Sans"/>
              </a:rPr>
              <a:t>Un </a:t>
            </a:r>
            <a:r>
              <a:rPr lang="es-ES" sz="1200" b="1">
                <a:latin typeface="Open Sans"/>
                <a:ea typeface="Open Sans"/>
                <a:cs typeface="Open Sans"/>
              </a:rPr>
              <a:t>Libro</a:t>
            </a:r>
            <a:r>
              <a:rPr lang="es-ES" sz="1200">
                <a:latin typeface="Open Sans"/>
                <a:ea typeface="Open Sans"/>
                <a:cs typeface="Open Sans"/>
              </a:rPr>
              <a:t> puede pertenecer a un </a:t>
            </a:r>
            <a:r>
              <a:rPr lang="es-ES" sz="1200" b="1">
                <a:latin typeface="Open Sans"/>
                <a:ea typeface="Open Sans"/>
                <a:cs typeface="Open Sans"/>
              </a:rPr>
              <a:t>Género</a:t>
            </a:r>
            <a:r>
              <a:rPr lang="es-ES" sz="1200">
                <a:latin typeface="Open Sans"/>
                <a:ea typeface="Open Sans"/>
                <a:cs typeface="Open Sans"/>
              </a:rPr>
              <a:t>: no todos los libros necesariamente tienen que estar asociados a un género.</a:t>
            </a:r>
          </a:p>
          <a:p>
            <a:pPr marL="285750" indent="-285750" algn="just">
              <a:lnSpc>
                <a:spcPct val="150000"/>
              </a:lnSpc>
              <a:buChar char="•"/>
            </a:pPr>
            <a:r>
              <a:rPr lang="es-ES" sz="1200">
                <a:latin typeface="Open Sans"/>
                <a:ea typeface="Open Sans"/>
                <a:cs typeface="Open Sans"/>
              </a:rPr>
              <a:t>Un </a:t>
            </a:r>
            <a:r>
              <a:rPr lang="es-ES" sz="1200" b="1" err="1">
                <a:latin typeface="Open Sans"/>
                <a:ea typeface="Open Sans"/>
                <a:cs typeface="Open Sans"/>
              </a:rPr>
              <a:t>MaterialPapeleria</a:t>
            </a:r>
            <a:r>
              <a:rPr lang="es-ES" sz="1200">
                <a:latin typeface="Open Sans"/>
                <a:ea typeface="Open Sans"/>
                <a:cs typeface="Open Sans"/>
              </a:rPr>
              <a:t> puede ser de un </a:t>
            </a:r>
            <a:r>
              <a:rPr lang="es-ES" sz="1200" b="1" err="1">
                <a:latin typeface="Open Sans"/>
                <a:ea typeface="Open Sans"/>
                <a:cs typeface="Open Sans"/>
              </a:rPr>
              <a:t>TipoMaterial</a:t>
            </a:r>
            <a:r>
              <a:rPr lang="es-ES" sz="1200">
                <a:latin typeface="Open Sans"/>
                <a:ea typeface="Open Sans"/>
                <a:cs typeface="Open Sans"/>
              </a:rPr>
              <a:t>: no todos los materiales de papelería están necesariamente clasificados bajo un tipo específico.</a:t>
            </a:r>
          </a:p>
        </p:txBody>
      </p:sp>
      <p:pic>
        <p:nvPicPr>
          <p:cNvPr id="2" name="Imagen 1" descr="Diagrama&#10;&#10;El contenido generado por inteligencia artificial puede ser incorrecto.">
            <a:extLst>
              <a:ext uri="{FF2B5EF4-FFF2-40B4-BE49-F238E27FC236}">
                <a16:creationId xmlns:a16="http://schemas.microsoft.com/office/drawing/2014/main" id="{99EF0653-8F2A-0DCD-DF92-63D7F08EFE46}"/>
              </a:ext>
            </a:extLst>
          </p:cNvPr>
          <p:cNvPicPr>
            <a:picLocks noChangeAspect="1"/>
          </p:cNvPicPr>
          <p:nvPr/>
        </p:nvPicPr>
        <p:blipFill>
          <a:blip r:embed="rId3"/>
          <a:stretch>
            <a:fillRect/>
          </a:stretch>
        </p:blipFill>
        <p:spPr>
          <a:xfrm>
            <a:off x="6344662" y="205921"/>
            <a:ext cx="2233175" cy="4740727"/>
          </a:xfrm>
          <a:prstGeom prst="rect">
            <a:avLst/>
          </a:prstGeom>
        </p:spPr>
      </p:pic>
      <p:cxnSp>
        <p:nvCxnSpPr>
          <p:cNvPr id="7" name="Google Shape;248;p33">
            <a:extLst>
              <a:ext uri="{FF2B5EF4-FFF2-40B4-BE49-F238E27FC236}">
                <a16:creationId xmlns:a16="http://schemas.microsoft.com/office/drawing/2014/main" id="{CFD37673-77BC-797B-D098-492C586F05EF}"/>
              </a:ext>
            </a:extLst>
          </p:cNvPr>
          <p:cNvCxnSpPr/>
          <p:nvPr/>
        </p:nvCxnSpPr>
        <p:spPr>
          <a:xfrm>
            <a:off x="2228724" y="2712296"/>
            <a:ext cx="665100" cy="0"/>
          </a:xfrm>
          <a:prstGeom prst="straightConnector1">
            <a:avLst/>
          </a:prstGeom>
          <a:noFill/>
          <a:ln w="9525" cap="flat" cmpd="sng">
            <a:solidFill>
              <a:schemeClr val="accent1"/>
            </a:solidFill>
            <a:prstDash val="solid"/>
            <a:round/>
            <a:headEnd type="none" w="med" len="med"/>
            <a:tailEnd type="none" w="med" len="med"/>
          </a:ln>
        </p:spPr>
      </p:cxnSp>
      <p:pic>
        <p:nvPicPr>
          <p:cNvPr id="5" name="Marcador de posición de imagen 4" descr="file type plantuml&quot; Icon - Download for free – Iconduck">
            <a:extLst>
              <a:ext uri="{FF2B5EF4-FFF2-40B4-BE49-F238E27FC236}">
                <a16:creationId xmlns:a16="http://schemas.microsoft.com/office/drawing/2014/main" id="{8E184012-6D9E-ED6E-E5D6-2D6A647AD34E}"/>
              </a:ext>
            </a:extLst>
          </p:cNvPr>
          <p:cNvPicPr>
            <a:picLocks noChangeAspect="1"/>
          </p:cNvPicPr>
          <p:nvPr/>
        </p:nvPicPr>
        <p:blipFill>
          <a:blip r:embed="rId4"/>
          <a:srcRect l="-4178" t="-3304" r="-2507" b="-1762"/>
          <a:stretch/>
        </p:blipFill>
        <p:spPr>
          <a:xfrm>
            <a:off x="8237430" y="4095750"/>
            <a:ext cx="688781" cy="918944"/>
          </a:xfrm>
          <a:prstGeom prst="rect">
            <a:avLst/>
          </a:prstGeom>
          <a:noFill/>
          <a:ln>
            <a:noFill/>
          </a:ln>
        </p:spPr>
      </p:pic>
    </p:spTree>
    <p:extLst>
      <p:ext uri="{BB962C8B-B14F-4D97-AF65-F5344CB8AC3E}">
        <p14:creationId xmlns:p14="http://schemas.microsoft.com/office/powerpoint/2010/main" val="24040664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30">
          <a:extLst>
            <a:ext uri="{FF2B5EF4-FFF2-40B4-BE49-F238E27FC236}">
              <a16:creationId xmlns:a16="http://schemas.microsoft.com/office/drawing/2014/main" id="{D9F86ABC-AF44-1C9C-9A6A-41C8D881249E}"/>
            </a:ext>
          </a:extLst>
        </p:cNvPr>
        <p:cNvGrpSpPr/>
        <p:nvPr/>
      </p:nvGrpSpPr>
      <p:grpSpPr>
        <a:xfrm>
          <a:off x="0" y="0"/>
          <a:ext cx="0" cy="0"/>
          <a:chOff x="0" y="0"/>
          <a:chExt cx="0" cy="0"/>
        </a:xfrm>
      </p:grpSpPr>
      <p:sp>
        <p:nvSpPr>
          <p:cNvPr id="232" name="Google Shape;232;p32">
            <a:extLst>
              <a:ext uri="{FF2B5EF4-FFF2-40B4-BE49-F238E27FC236}">
                <a16:creationId xmlns:a16="http://schemas.microsoft.com/office/drawing/2014/main" id="{8C971C2A-5A7E-0BBB-53E8-7A4AC76960E8}"/>
              </a:ext>
            </a:extLst>
          </p:cNvPr>
          <p:cNvSpPr/>
          <p:nvPr/>
        </p:nvSpPr>
        <p:spPr>
          <a:xfrm rot="5400000">
            <a:off x="-946067" y="-35909"/>
            <a:ext cx="5167875" cy="5276550"/>
          </a:xfrm>
          <a:prstGeom prst="round2SameRect">
            <a:avLst>
              <a:gd name="adj1" fmla="val 50000"/>
              <a:gd name="adj2" fmla="val 0"/>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33" name="Google Shape;233;p32">
            <a:extLst>
              <a:ext uri="{FF2B5EF4-FFF2-40B4-BE49-F238E27FC236}">
                <a16:creationId xmlns:a16="http://schemas.microsoft.com/office/drawing/2014/main" id="{41590BB0-16D7-408E-9016-2B683CE115A9}"/>
              </a:ext>
            </a:extLst>
          </p:cNvPr>
          <p:cNvSpPr txBox="1">
            <a:spLocks noGrp="1"/>
          </p:cNvSpPr>
          <p:nvPr>
            <p:ph type="title"/>
          </p:nvPr>
        </p:nvSpPr>
        <p:spPr>
          <a:xfrm flipH="1">
            <a:off x="1446309" y="3041925"/>
            <a:ext cx="3973200" cy="656400"/>
          </a:xfrm>
          <a:prstGeom prst="rect">
            <a:avLst/>
          </a:prstGeom>
        </p:spPr>
        <p:txBody>
          <a:bodyPr spcFirstLastPara="1" wrap="square" lIns="91425" tIns="91425" rIns="91425" bIns="91425" anchor="b" anchorCtr="0">
            <a:noAutofit/>
          </a:bodyPr>
          <a:lstStyle/>
          <a:p>
            <a:pPr algn="l"/>
            <a:r>
              <a:rPr lang="es">
                <a:solidFill>
                  <a:schemeClr val="dk2"/>
                </a:solidFill>
              </a:rPr>
              <a:t>DIAGRAMA</a:t>
            </a:r>
            <a:br>
              <a:rPr lang="es">
                <a:solidFill>
                  <a:schemeClr val="dk2"/>
                </a:solidFill>
              </a:rPr>
            </a:br>
            <a:r>
              <a:rPr lang="es">
                <a:solidFill>
                  <a:schemeClr val="dk2"/>
                </a:solidFill>
              </a:rPr>
              <a:t>UML</a:t>
            </a:r>
            <a:endParaRPr lang="es-ES">
              <a:solidFill>
                <a:schemeClr val="dk2"/>
              </a:solidFill>
            </a:endParaRPr>
          </a:p>
        </p:txBody>
      </p:sp>
      <p:sp>
        <p:nvSpPr>
          <p:cNvPr id="234" name="Google Shape;234;p32">
            <a:extLst>
              <a:ext uri="{FF2B5EF4-FFF2-40B4-BE49-F238E27FC236}">
                <a16:creationId xmlns:a16="http://schemas.microsoft.com/office/drawing/2014/main" id="{011F1068-8698-8AEA-1D7F-35F9EB87C5F8}"/>
              </a:ext>
            </a:extLst>
          </p:cNvPr>
          <p:cNvSpPr txBox="1">
            <a:spLocks noGrp="1"/>
          </p:cNvSpPr>
          <p:nvPr>
            <p:ph type="title" idx="3"/>
          </p:nvPr>
        </p:nvSpPr>
        <p:spPr>
          <a:xfrm flipH="1">
            <a:off x="1278609" y="1392275"/>
            <a:ext cx="1207200" cy="917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a:solidFill>
                  <a:schemeClr val="lt1"/>
                </a:solidFill>
              </a:rPr>
              <a:t>05</a:t>
            </a:r>
            <a:endParaRPr>
              <a:solidFill>
                <a:schemeClr val="lt1"/>
              </a:solidFill>
            </a:endParaRPr>
          </a:p>
        </p:txBody>
      </p:sp>
      <p:cxnSp>
        <p:nvCxnSpPr>
          <p:cNvPr id="235" name="Google Shape;235;p32">
            <a:extLst>
              <a:ext uri="{FF2B5EF4-FFF2-40B4-BE49-F238E27FC236}">
                <a16:creationId xmlns:a16="http://schemas.microsoft.com/office/drawing/2014/main" id="{1F4D6A11-60DD-11C4-9AE0-87BB5417BC56}"/>
              </a:ext>
            </a:extLst>
          </p:cNvPr>
          <p:cNvCxnSpPr/>
          <p:nvPr/>
        </p:nvCxnSpPr>
        <p:spPr>
          <a:xfrm rot="10800000">
            <a:off x="1448384" y="2366629"/>
            <a:ext cx="862500" cy="0"/>
          </a:xfrm>
          <a:prstGeom prst="straightConnector1">
            <a:avLst/>
          </a:prstGeom>
          <a:noFill/>
          <a:ln w="9525" cap="flat" cmpd="sng">
            <a:solidFill>
              <a:schemeClr val="lt1"/>
            </a:solidFill>
            <a:prstDash val="solid"/>
            <a:round/>
            <a:headEnd type="none" w="med" len="med"/>
            <a:tailEnd type="none" w="med" len="med"/>
          </a:ln>
        </p:spPr>
      </p:cxnSp>
      <p:grpSp>
        <p:nvGrpSpPr>
          <p:cNvPr id="236" name="Google Shape;236;p32">
            <a:extLst>
              <a:ext uri="{FF2B5EF4-FFF2-40B4-BE49-F238E27FC236}">
                <a16:creationId xmlns:a16="http://schemas.microsoft.com/office/drawing/2014/main" id="{A5B808C7-DA2F-A82C-7ECE-A3F930A3BBB9}"/>
              </a:ext>
            </a:extLst>
          </p:cNvPr>
          <p:cNvGrpSpPr/>
          <p:nvPr/>
        </p:nvGrpSpPr>
        <p:grpSpPr>
          <a:xfrm>
            <a:off x="320460" y="-1220300"/>
            <a:ext cx="3248104" cy="8798429"/>
            <a:chOff x="-1116454" y="-1220300"/>
            <a:chExt cx="3248104" cy="8798429"/>
          </a:xfrm>
        </p:grpSpPr>
        <p:sp>
          <p:nvSpPr>
            <p:cNvPr id="237" name="Google Shape;237;p32">
              <a:extLst>
                <a:ext uri="{FF2B5EF4-FFF2-40B4-BE49-F238E27FC236}">
                  <a16:creationId xmlns:a16="http://schemas.microsoft.com/office/drawing/2014/main" id="{11914F30-836C-0030-E5C8-6D305A3B560B}"/>
                </a:ext>
              </a:extLst>
            </p:cNvPr>
            <p:cNvSpPr/>
            <p:nvPr/>
          </p:nvSpPr>
          <p:spPr>
            <a:xfrm rot="5400000" flipH="1">
              <a:off x="290100" y="-1302050"/>
              <a:ext cx="1759800" cy="1923300"/>
            </a:xfrm>
            <a:prstGeom prst="pie">
              <a:avLst>
                <a:gd name="adj1" fmla="val 5413781"/>
                <a:gd name="adj2" fmla="val 16187841"/>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38" name="Google Shape;238;p32">
              <a:extLst>
                <a:ext uri="{FF2B5EF4-FFF2-40B4-BE49-F238E27FC236}">
                  <a16:creationId xmlns:a16="http://schemas.microsoft.com/office/drawing/2014/main" id="{41970B79-9162-C7BC-D9FD-ACEC3D650D4E}"/>
                </a:ext>
              </a:extLst>
            </p:cNvPr>
            <p:cNvSpPr/>
            <p:nvPr/>
          </p:nvSpPr>
          <p:spPr>
            <a:xfrm rot="2880000">
              <a:off x="-1116454" y="4843929"/>
              <a:ext cx="2734200" cy="2734200"/>
            </a:xfrm>
            <a:prstGeom prst="pie">
              <a:avLst>
                <a:gd name="adj1" fmla="val 10768495"/>
                <a:gd name="adj2" fmla="val 16199921"/>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pic>
        <p:nvPicPr>
          <p:cNvPr id="4" name="Imagen 3" descr="PlantUML diagram">
            <a:extLst>
              <a:ext uri="{FF2B5EF4-FFF2-40B4-BE49-F238E27FC236}">
                <a16:creationId xmlns:a16="http://schemas.microsoft.com/office/drawing/2014/main" id="{19A19782-3CC6-0078-9586-ADFFF9CA5316}"/>
              </a:ext>
            </a:extLst>
          </p:cNvPr>
          <p:cNvPicPr>
            <a:picLocks noChangeAspect="1"/>
          </p:cNvPicPr>
          <p:nvPr/>
        </p:nvPicPr>
        <p:blipFill>
          <a:blip r:embed="rId3"/>
          <a:stretch>
            <a:fillRect/>
          </a:stretch>
        </p:blipFill>
        <p:spPr>
          <a:xfrm>
            <a:off x="-1500" y="20215"/>
            <a:ext cx="1779136" cy="5025627"/>
          </a:xfrm>
          <a:prstGeom prst="rect">
            <a:avLst/>
          </a:prstGeom>
        </p:spPr>
      </p:pic>
      <p:pic>
        <p:nvPicPr>
          <p:cNvPr id="3" name="Imagen 2" descr="Diagrama&#10;&#10;El contenido generado por inteligencia artificial puede ser incorrecto.">
            <a:extLst>
              <a:ext uri="{FF2B5EF4-FFF2-40B4-BE49-F238E27FC236}">
                <a16:creationId xmlns:a16="http://schemas.microsoft.com/office/drawing/2014/main" id="{E917BF92-A2D3-0D97-121A-4F4748E0F068}"/>
              </a:ext>
            </a:extLst>
          </p:cNvPr>
          <p:cNvPicPr>
            <a:picLocks noChangeAspect="1"/>
          </p:cNvPicPr>
          <p:nvPr/>
        </p:nvPicPr>
        <p:blipFill>
          <a:blip r:embed="rId4"/>
          <a:stretch>
            <a:fillRect/>
          </a:stretch>
        </p:blipFill>
        <p:spPr>
          <a:xfrm>
            <a:off x="4273102" y="750731"/>
            <a:ext cx="4852384" cy="3311212"/>
          </a:xfrm>
          <a:prstGeom prst="rect">
            <a:avLst/>
          </a:prstGeom>
        </p:spPr>
      </p:pic>
      <p:sp>
        <p:nvSpPr>
          <p:cNvPr id="5" name="Google Shape;232;p32">
            <a:extLst>
              <a:ext uri="{FF2B5EF4-FFF2-40B4-BE49-F238E27FC236}">
                <a16:creationId xmlns:a16="http://schemas.microsoft.com/office/drawing/2014/main" id="{86907777-AFF0-CE32-2861-35912F5F3EBB}"/>
              </a:ext>
            </a:extLst>
          </p:cNvPr>
          <p:cNvSpPr/>
          <p:nvPr/>
        </p:nvSpPr>
        <p:spPr>
          <a:xfrm>
            <a:off x="-159680" y="5296050"/>
            <a:ext cx="9139800" cy="475950"/>
          </a:xfrm>
          <a:prstGeom prst="round2SameRect">
            <a:avLst>
              <a:gd name="adj1" fmla="val 50000"/>
              <a:gd name="adj2" fmla="val 0"/>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pic>
        <p:nvPicPr>
          <p:cNvPr id="6" name="Marcador de posición de imagen 4" descr="file type plantuml&quot; Icon - Download for free – Iconduck">
            <a:extLst>
              <a:ext uri="{FF2B5EF4-FFF2-40B4-BE49-F238E27FC236}">
                <a16:creationId xmlns:a16="http://schemas.microsoft.com/office/drawing/2014/main" id="{15ECFCFB-D298-A741-D4BC-75178942B7C1}"/>
              </a:ext>
            </a:extLst>
          </p:cNvPr>
          <p:cNvPicPr>
            <a:picLocks noChangeAspect="1"/>
          </p:cNvPicPr>
          <p:nvPr/>
        </p:nvPicPr>
        <p:blipFill>
          <a:blip r:embed="rId5"/>
          <a:srcRect l="-4178" t="-3304" r="-2507" b="-1762"/>
          <a:stretch/>
        </p:blipFill>
        <p:spPr>
          <a:xfrm>
            <a:off x="8237430" y="4095750"/>
            <a:ext cx="688781" cy="918944"/>
          </a:xfrm>
          <a:prstGeom prst="rect">
            <a:avLst/>
          </a:prstGeom>
          <a:noFill/>
          <a:ln>
            <a:noFill/>
          </a:ln>
        </p:spPr>
      </p:pic>
    </p:spTree>
    <p:extLst>
      <p:ext uri="{BB962C8B-B14F-4D97-AF65-F5344CB8AC3E}">
        <p14:creationId xmlns:p14="http://schemas.microsoft.com/office/powerpoint/2010/main" val="37819037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90">
          <a:extLst>
            <a:ext uri="{FF2B5EF4-FFF2-40B4-BE49-F238E27FC236}">
              <a16:creationId xmlns:a16="http://schemas.microsoft.com/office/drawing/2014/main" id="{6684C336-8343-A0E5-4624-DB463C2BCC27}"/>
            </a:ext>
          </a:extLst>
        </p:cNvPr>
        <p:cNvGrpSpPr/>
        <p:nvPr/>
      </p:nvGrpSpPr>
      <p:grpSpPr>
        <a:xfrm>
          <a:off x="0" y="0"/>
          <a:ext cx="0" cy="0"/>
          <a:chOff x="0" y="0"/>
          <a:chExt cx="0" cy="0"/>
        </a:xfrm>
      </p:grpSpPr>
      <p:sp>
        <p:nvSpPr>
          <p:cNvPr id="9" name="Google Shape;244;p33">
            <a:extLst>
              <a:ext uri="{FF2B5EF4-FFF2-40B4-BE49-F238E27FC236}">
                <a16:creationId xmlns:a16="http://schemas.microsoft.com/office/drawing/2014/main" id="{444CB1A7-733C-6522-D584-7872B02F6890}"/>
              </a:ext>
            </a:extLst>
          </p:cNvPr>
          <p:cNvSpPr txBox="1">
            <a:spLocks/>
          </p:cNvSpPr>
          <p:nvPr/>
        </p:nvSpPr>
        <p:spPr>
          <a:xfrm>
            <a:off x="665571" y="149428"/>
            <a:ext cx="7704000" cy="478200"/>
          </a:xfrm>
          <a:prstGeom prst="rect">
            <a:avLst/>
          </a:prstGeom>
          <a:noFill/>
          <a:ln>
            <a:noFill/>
          </a:ln>
        </p:spPr>
        <p:txBody>
          <a:bodyPr spcFirstLastPara="1" wrap="square" lIns="91425" tIns="0"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Poppins SemiBold"/>
              <a:buNone/>
              <a:defRPr sz="2800" b="0" i="0" u="none" strike="noStrike" cap="none">
                <a:solidFill>
                  <a:schemeClr val="dk1"/>
                </a:solidFill>
                <a:latin typeface="Poppins SemiBold"/>
                <a:ea typeface="Poppins SemiBold"/>
                <a:cs typeface="Poppins SemiBold"/>
                <a:sym typeface="Poppins SemiBold"/>
              </a:defRPr>
            </a:lvl1pPr>
            <a:lvl2pPr marR="0" lvl="1" algn="l" rtl="0">
              <a:lnSpc>
                <a:spcPct val="100000"/>
              </a:lnSpc>
              <a:spcBef>
                <a:spcPts val="0"/>
              </a:spcBef>
              <a:spcAft>
                <a:spcPts val="0"/>
              </a:spcAft>
              <a:buClr>
                <a:schemeClr val="dk1"/>
              </a:buClr>
              <a:buSzPts val="3000"/>
              <a:buFont typeface="Poppins SemiBold"/>
              <a:buNone/>
              <a:defRPr sz="3000" b="0" i="0" u="none" strike="noStrike" cap="none">
                <a:solidFill>
                  <a:schemeClr val="dk1"/>
                </a:solidFill>
                <a:latin typeface="Poppins SemiBold"/>
                <a:ea typeface="Poppins SemiBold"/>
                <a:cs typeface="Poppins SemiBold"/>
                <a:sym typeface="Poppins SemiBold"/>
              </a:defRPr>
            </a:lvl2pPr>
            <a:lvl3pPr marR="0" lvl="2" algn="l" rtl="0">
              <a:lnSpc>
                <a:spcPct val="100000"/>
              </a:lnSpc>
              <a:spcBef>
                <a:spcPts val="0"/>
              </a:spcBef>
              <a:spcAft>
                <a:spcPts val="0"/>
              </a:spcAft>
              <a:buClr>
                <a:schemeClr val="dk1"/>
              </a:buClr>
              <a:buSzPts val="3000"/>
              <a:buFont typeface="Poppins SemiBold"/>
              <a:buNone/>
              <a:defRPr sz="3000" b="0" i="0" u="none" strike="noStrike" cap="none">
                <a:solidFill>
                  <a:schemeClr val="dk1"/>
                </a:solidFill>
                <a:latin typeface="Poppins SemiBold"/>
                <a:ea typeface="Poppins SemiBold"/>
                <a:cs typeface="Poppins SemiBold"/>
                <a:sym typeface="Poppins SemiBold"/>
              </a:defRPr>
            </a:lvl3pPr>
            <a:lvl4pPr marR="0" lvl="3" algn="l" rtl="0">
              <a:lnSpc>
                <a:spcPct val="100000"/>
              </a:lnSpc>
              <a:spcBef>
                <a:spcPts val="0"/>
              </a:spcBef>
              <a:spcAft>
                <a:spcPts val="0"/>
              </a:spcAft>
              <a:buClr>
                <a:schemeClr val="dk1"/>
              </a:buClr>
              <a:buSzPts val="3000"/>
              <a:buFont typeface="Poppins SemiBold"/>
              <a:buNone/>
              <a:defRPr sz="3000" b="0" i="0" u="none" strike="noStrike" cap="none">
                <a:solidFill>
                  <a:schemeClr val="dk1"/>
                </a:solidFill>
                <a:latin typeface="Poppins SemiBold"/>
                <a:ea typeface="Poppins SemiBold"/>
                <a:cs typeface="Poppins SemiBold"/>
                <a:sym typeface="Poppins SemiBold"/>
              </a:defRPr>
            </a:lvl4pPr>
            <a:lvl5pPr marR="0" lvl="4" algn="l" rtl="0">
              <a:lnSpc>
                <a:spcPct val="100000"/>
              </a:lnSpc>
              <a:spcBef>
                <a:spcPts val="0"/>
              </a:spcBef>
              <a:spcAft>
                <a:spcPts val="0"/>
              </a:spcAft>
              <a:buClr>
                <a:schemeClr val="dk1"/>
              </a:buClr>
              <a:buSzPts val="3000"/>
              <a:buFont typeface="Poppins SemiBold"/>
              <a:buNone/>
              <a:defRPr sz="3000" b="0" i="0" u="none" strike="noStrike" cap="none">
                <a:solidFill>
                  <a:schemeClr val="dk1"/>
                </a:solidFill>
                <a:latin typeface="Poppins SemiBold"/>
                <a:ea typeface="Poppins SemiBold"/>
                <a:cs typeface="Poppins SemiBold"/>
                <a:sym typeface="Poppins SemiBold"/>
              </a:defRPr>
            </a:lvl5pPr>
            <a:lvl6pPr marR="0" lvl="5" algn="l" rtl="0">
              <a:lnSpc>
                <a:spcPct val="100000"/>
              </a:lnSpc>
              <a:spcBef>
                <a:spcPts val="0"/>
              </a:spcBef>
              <a:spcAft>
                <a:spcPts val="0"/>
              </a:spcAft>
              <a:buClr>
                <a:schemeClr val="dk1"/>
              </a:buClr>
              <a:buSzPts val="3000"/>
              <a:buFont typeface="Poppins SemiBold"/>
              <a:buNone/>
              <a:defRPr sz="3000" b="0" i="0" u="none" strike="noStrike" cap="none">
                <a:solidFill>
                  <a:schemeClr val="dk1"/>
                </a:solidFill>
                <a:latin typeface="Poppins SemiBold"/>
                <a:ea typeface="Poppins SemiBold"/>
                <a:cs typeface="Poppins SemiBold"/>
                <a:sym typeface="Poppins SemiBold"/>
              </a:defRPr>
            </a:lvl6pPr>
            <a:lvl7pPr marR="0" lvl="6" algn="l" rtl="0">
              <a:lnSpc>
                <a:spcPct val="100000"/>
              </a:lnSpc>
              <a:spcBef>
                <a:spcPts val="0"/>
              </a:spcBef>
              <a:spcAft>
                <a:spcPts val="0"/>
              </a:spcAft>
              <a:buClr>
                <a:schemeClr val="dk1"/>
              </a:buClr>
              <a:buSzPts val="3000"/>
              <a:buFont typeface="Poppins SemiBold"/>
              <a:buNone/>
              <a:defRPr sz="3000" b="0" i="0" u="none" strike="noStrike" cap="none">
                <a:solidFill>
                  <a:schemeClr val="dk1"/>
                </a:solidFill>
                <a:latin typeface="Poppins SemiBold"/>
                <a:ea typeface="Poppins SemiBold"/>
                <a:cs typeface="Poppins SemiBold"/>
                <a:sym typeface="Poppins SemiBold"/>
              </a:defRPr>
            </a:lvl7pPr>
            <a:lvl8pPr marR="0" lvl="7" algn="l" rtl="0">
              <a:lnSpc>
                <a:spcPct val="100000"/>
              </a:lnSpc>
              <a:spcBef>
                <a:spcPts val="0"/>
              </a:spcBef>
              <a:spcAft>
                <a:spcPts val="0"/>
              </a:spcAft>
              <a:buClr>
                <a:schemeClr val="dk1"/>
              </a:buClr>
              <a:buSzPts val="3000"/>
              <a:buFont typeface="Poppins SemiBold"/>
              <a:buNone/>
              <a:defRPr sz="3000" b="0" i="0" u="none" strike="noStrike" cap="none">
                <a:solidFill>
                  <a:schemeClr val="dk1"/>
                </a:solidFill>
                <a:latin typeface="Poppins SemiBold"/>
                <a:ea typeface="Poppins SemiBold"/>
                <a:cs typeface="Poppins SemiBold"/>
                <a:sym typeface="Poppins SemiBold"/>
              </a:defRPr>
            </a:lvl8pPr>
            <a:lvl9pPr marR="0" lvl="8" algn="l" rtl="0">
              <a:lnSpc>
                <a:spcPct val="100000"/>
              </a:lnSpc>
              <a:spcBef>
                <a:spcPts val="0"/>
              </a:spcBef>
              <a:spcAft>
                <a:spcPts val="0"/>
              </a:spcAft>
              <a:buClr>
                <a:schemeClr val="dk1"/>
              </a:buClr>
              <a:buSzPts val="3000"/>
              <a:buFont typeface="Poppins SemiBold"/>
              <a:buNone/>
              <a:defRPr sz="3000" b="0" i="0" u="none" strike="noStrike" cap="none">
                <a:solidFill>
                  <a:schemeClr val="dk1"/>
                </a:solidFill>
                <a:latin typeface="Poppins SemiBold"/>
                <a:ea typeface="Poppins SemiBold"/>
                <a:cs typeface="Poppins SemiBold"/>
                <a:sym typeface="Poppins SemiBold"/>
              </a:defRPr>
            </a:lvl9pPr>
          </a:lstStyle>
          <a:p>
            <a:r>
              <a:rPr lang="es"/>
              <a:t>DIAGRAMA</a:t>
            </a:r>
            <a:endParaRPr lang="es-ES"/>
          </a:p>
        </p:txBody>
      </p:sp>
      <p:sp>
        <p:nvSpPr>
          <p:cNvPr id="53" name="CuadroTexto 52">
            <a:extLst>
              <a:ext uri="{FF2B5EF4-FFF2-40B4-BE49-F238E27FC236}">
                <a16:creationId xmlns:a16="http://schemas.microsoft.com/office/drawing/2014/main" id="{7F963DD7-50A4-CDB6-62EF-E81757A70F19}"/>
              </a:ext>
            </a:extLst>
          </p:cNvPr>
          <p:cNvSpPr txBox="1"/>
          <p:nvPr/>
        </p:nvSpPr>
        <p:spPr>
          <a:xfrm>
            <a:off x="1088830" y="624848"/>
            <a:ext cx="7282644"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ES" b="1">
                <a:solidFill>
                  <a:srgbClr val="191919"/>
                </a:solidFill>
                <a:latin typeface="Open Sans"/>
                <a:ea typeface="Open Sans"/>
                <a:cs typeface="Open Sans"/>
              </a:rPr>
              <a:t>Una vez identificadas las clases, sus atributos y las relaciones, se realiza el diagrama, en este caso en </a:t>
            </a:r>
            <a:r>
              <a:rPr lang="es-ES" b="1" err="1">
                <a:solidFill>
                  <a:srgbClr val="191919"/>
                </a:solidFill>
                <a:latin typeface="Open Sans"/>
                <a:ea typeface="Open Sans"/>
                <a:cs typeface="Open Sans"/>
              </a:rPr>
              <a:t>PlantUML</a:t>
            </a:r>
            <a:r>
              <a:rPr lang="es-ES" b="1">
                <a:solidFill>
                  <a:srgbClr val="191919"/>
                </a:solidFill>
                <a:latin typeface="Open Sans"/>
                <a:ea typeface="Open Sans"/>
                <a:cs typeface="Open Sans"/>
              </a:rPr>
              <a:t>:</a:t>
            </a:r>
          </a:p>
          <a:p>
            <a:pPr algn="ctr"/>
            <a:endParaRPr lang="es-ES" b="1">
              <a:solidFill>
                <a:srgbClr val="191919"/>
              </a:solidFill>
              <a:latin typeface="Open Sans"/>
              <a:ea typeface="Open Sans"/>
              <a:cs typeface="Open Sans"/>
            </a:endParaRPr>
          </a:p>
        </p:txBody>
      </p:sp>
      <p:pic>
        <p:nvPicPr>
          <p:cNvPr id="4" name="Imagen 3" descr="Texto&#10;&#10;El contenido generado por inteligencia artificial puede ser incorrecto.">
            <a:extLst>
              <a:ext uri="{FF2B5EF4-FFF2-40B4-BE49-F238E27FC236}">
                <a16:creationId xmlns:a16="http://schemas.microsoft.com/office/drawing/2014/main" id="{96A05422-0B4C-BAE7-E546-831CE80C9283}"/>
              </a:ext>
            </a:extLst>
          </p:cNvPr>
          <p:cNvPicPr>
            <a:picLocks noChangeAspect="1"/>
          </p:cNvPicPr>
          <p:nvPr/>
        </p:nvPicPr>
        <p:blipFill>
          <a:blip r:embed="rId3"/>
          <a:srcRect t="-174" r="14102" b="34579"/>
          <a:stretch/>
        </p:blipFill>
        <p:spPr>
          <a:xfrm>
            <a:off x="17865" y="1444479"/>
            <a:ext cx="2785028" cy="3118050"/>
          </a:xfrm>
          <a:prstGeom prst="rect">
            <a:avLst/>
          </a:prstGeom>
        </p:spPr>
      </p:pic>
      <p:pic>
        <p:nvPicPr>
          <p:cNvPr id="8" name="Imagen 7" descr="Texto&#10;&#10;El contenido generado por inteligencia artificial puede ser incorrecto.">
            <a:extLst>
              <a:ext uri="{FF2B5EF4-FFF2-40B4-BE49-F238E27FC236}">
                <a16:creationId xmlns:a16="http://schemas.microsoft.com/office/drawing/2014/main" id="{47A5420D-7927-DE79-075C-01BD1784F08B}"/>
              </a:ext>
            </a:extLst>
          </p:cNvPr>
          <p:cNvPicPr>
            <a:picLocks noChangeAspect="1"/>
          </p:cNvPicPr>
          <p:nvPr/>
        </p:nvPicPr>
        <p:blipFill>
          <a:blip r:embed="rId4"/>
          <a:srcRect r="-262" b="49792"/>
          <a:stretch/>
        </p:blipFill>
        <p:spPr>
          <a:xfrm>
            <a:off x="2797164" y="2620616"/>
            <a:ext cx="3165363" cy="1942047"/>
          </a:xfrm>
          <a:prstGeom prst="rect">
            <a:avLst/>
          </a:prstGeom>
        </p:spPr>
      </p:pic>
      <p:pic>
        <p:nvPicPr>
          <p:cNvPr id="10" name="Imagen 9" descr="Texto&#10;&#10;El contenido generado por inteligencia artificial puede ser incorrecto.">
            <a:extLst>
              <a:ext uri="{FF2B5EF4-FFF2-40B4-BE49-F238E27FC236}">
                <a16:creationId xmlns:a16="http://schemas.microsoft.com/office/drawing/2014/main" id="{37F85A07-DB68-B19B-33BB-E7393D0FC90A}"/>
              </a:ext>
            </a:extLst>
          </p:cNvPr>
          <p:cNvPicPr>
            <a:picLocks noChangeAspect="1"/>
          </p:cNvPicPr>
          <p:nvPr/>
        </p:nvPicPr>
        <p:blipFill>
          <a:blip r:embed="rId4"/>
          <a:srcRect t="49628" r="-262"/>
          <a:stretch/>
        </p:blipFill>
        <p:spPr>
          <a:xfrm>
            <a:off x="5969403" y="2618648"/>
            <a:ext cx="3165363" cy="1948383"/>
          </a:xfrm>
          <a:prstGeom prst="rect">
            <a:avLst/>
          </a:prstGeom>
        </p:spPr>
      </p:pic>
      <p:sp>
        <p:nvSpPr>
          <p:cNvPr id="3" name="CuadroTexto 2">
            <a:extLst>
              <a:ext uri="{FF2B5EF4-FFF2-40B4-BE49-F238E27FC236}">
                <a16:creationId xmlns:a16="http://schemas.microsoft.com/office/drawing/2014/main" id="{22046DD7-B8B5-9A82-8472-B8572A0AB1E6}"/>
              </a:ext>
            </a:extLst>
          </p:cNvPr>
          <p:cNvSpPr txBox="1"/>
          <p:nvPr/>
        </p:nvSpPr>
        <p:spPr>
          <a:xfrm>
            <a:off x="3303516" y="1260815"/>
            <a:ext cx="5324295" cy="1354473"/>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285750" indent="-285750" algn="just">
              <a:lnSpc>
                <a:spcPct val="150000"/>
              </a:lnSpc>
              <a:buChar char="•"/>
            </a:pPr>
            <a:r>
              <a:rPr lang="es-ES">
                <a:latin typeface="Poppins"/>
                <a:ea typeface="Open Sans"/>
              </a:rPr>
              <a:t>En </a:t>
            </a:r>
            <a:r>
              <a:rPr lang="es-ES" err="1">
                <a:latin typeface="Poppins"/>
                <a:ea typeface="Open Sans"/>
              </a:rPr>
              <a:t>PlantUML</a:t>
            </a:r>
            <a:r>
              <a:rPr lang="es-ES">
                <a:latin typeface="Poppins"/>
                <a:ea typeface="Open Sans"/>
              </a:rPr>
              <a:t>, se escribe un "</a:t>
            </a:r>
            <a:r>
              <a:rPr lang="es-ES" b="1">
                <a:latin typeface="Poppins"/>
                <a:ea typeface="Open Sans"/>
              </a:rPr>
              <a:t>script</a:t>
            </a:r>
            <a:r>
              <a:rPr lang="es-ES">
                <a:latin typeface="Poppins"/>
                <a:ea typeface="Open Sans"/>
              </a:rPr>
              <a:t>" con las </a:t>
            </a:r>
            <a:r>
              <a:rPr lang="es-ES" b="1">
                <a:latin typeface="Poppins"/>
                <a:ea typeface="Open Sans"/>
              </a:rPr>
              <a:t>clases</a:t>
            </a:r>
            <a:r>
              <a:rPr lang="es-ES">
                <a:latin typeface="Poppins"/>
                <a:ea typeface="Open Sans"/>
              </a:rPr>
              <a:t>, sus </a:t>
            </a:r>
            <a:r>
              <a:rPr lang="es-ES" b="1">
                <a:latin typeface="Poppins"/>
                <a:ea typeface="Open Sans"/>
              </a:rPr>
              <a:t>atributos</a:t>
            </a:r>
            <a:r>
              <a:rPr lang="es-ES">
                <a:latin typeface="Poppins"/>
                <a:ea typeface="Open Sans"/>
              </a:rPr>
              <a:t>, y las </a:t>
            </a:r>
            <a:r>
              <a:rPr lang="es-ES" b="1">
                <a:latin typeface="Poppins"/>
                <a:ea typeface="Open Sans"/>
              </a:rPr>
              <a:t>relaciones </a:t>
            </a:r>
            <a:r>
              <a:rPr lang="es-ES">
                <a:latin typeface="Poppins"/>
                <a:ea typeface="Open Sans"/>
              </a:rPr>
              <a:t>+ </a:t>
            </a:r>
            <a:r>
              <a:rPr lang="es-ES" b="1">
                <a:latin typeface="Poppins"/>
                <a:ea typeface="Open Sans"/>
              </a:rPr>
              <a:t>Asociaciones</a:t>
            </a:r>
            <a:r>
              <a:rPr lang="es-ES">
                <a:latin typeface="Poppins"/>
                <a:ea typeface="Open Sans"/>
              </a:rPr>
              <a:t>.</a:t>
            </a:r>
          </a:p>
          <a:p>
            <a:pPr marL="285750" indent="-285750" algn="just">
              <a:lnSpc>
                <a:spcPct val="150000"/>
              </a:lnSpc>
              <a:buFont typeface="Arial"/>
              <a:buChar char="•"/>
            </a:pPr>
            <a:r>
              <a:rPr lang="es-ES">
                <a:latin typeface="Poppins"/>
                <a:ea typeface="Open Sans"/>
              </a:rPr>
              <a:t>Las asociaciones contienen la </a:t>
            </a:r>
            <a:r>
              <a:rPr lang="es-ES" b="1">
                <a:latin typeface="Poppins"/>
                <a:ea typeface="Open Sans"/>
              </a:rPr>
              <a:t>cardinalidad</a:t>
            </a:r>
            <a:r>
              <a:rPr lang="es-ES">
                <a:latin typeface="Poppins"/>
                <a:ea typeface="Open Sans"/>
              </a:rPr>
              <a:t>.</a:t>
            </a:r>
          </a:p>
          <a:p>
            <a:pPr marL="742950" lvl="1" indent="-285750" algn="just">
              <a:lnSpc>
                <a:spcPct val="150000"/>
              </a:lnSpc>
              <a:buFont typeface="Courier New"/>
              <a:buChar char="o"/>
            </a:pPr>
            <a:endParaRPr lang="es-ES">
              <a:latin typeface="Poppins"/>
              <a:ea typeface="Open Sans"/>
            </a:endParaRPr>
          </a:p>
        </p:txBody>
      </p:sp>
      <p:sp>
        <p:nvSpPr>
          <p:cNvPr id="6" name="Google Shape;232;p32">
            <a:extLst>
              <a:ext uri="{FF2B5EF4-FFF2-40B4-BE49-F238E27FC236}">
                <a16:creationId xmlns:a16="http://schemas.microsoft.com/office/drawing/2014/main" id="{AEADE9C4-8D43-D2CA-E42B-2FDA1638830E}"/>
              </a:ext>
            </a:extLst>
          </p:cNvPr>
          <p:cNvSpPr/>
          <p:nvPr/>
        </p:nvSpPr>
        <p:spPr>
          <a:xfrm>
            <a:off x="11770" y="4667400"/>
            <a:ext cx="9139800" cy="475950"/>
          </a:xfrm>
          <a:prstGeom prst="round2SameRect">
            <a:avLst>
              <a:gd name="adj1" fmla="val 50000"/>
              <a:gd name="adj2" fmla="val 0"/>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pic>
        <p:nvPicPr>
          <p:cNvPr id="14" name="Imagen 13" descr="PlantUML diagram">
            <a:extLst>
              <a:ext uri="{FF2B5EF4-FFF2-40B4-BE49-F238E27FC236}">
                <a16:creationId xmlns:a16="http://schemas.microsoft.com/office/drawing/2014/main" id="{FA53CAA1-4FFD-5427-840D-20D4345FF74C}"/>
              </a:ext>
            </a:extLst>
          </p:cNvPr>
          <p:cNvPicPr>
            <a:picLocks noChangeAspect="1"/>
          </p:cNvPicPr>
          <p:nvPr/>
        </p:nvPicPr>
        <p:blipFill>
          <a:blip r:embed="rId5"/>
          <a:stretch>
            <a:fillRect/>
          </a:stretch>
        </p:blipFill>
        <p:spPr>
          <a:xfrm>
            <a:off x="174220" y="5571321"/>
            <a:ext cx="1833864" cy="5118684"/>
          </a:xfrm>
          <a:prstGeom prst="rect">
            <a:avLst/>
          </a:prstGeom>
        </p:spPr>
      </p:pic>
      <p:pic>
        <p:nvPicPr>
          <p:cNvPr id="5" name="Marcador de posición de imagen 4" descr="file type plantuml&quot; Icon - Download for free – Iconduck">
            <a:extLst>
              <a:ext uri="{FF2B5EF4-FFF2-40B4-BE49-F238E27FC236}">
                <a16:creationId xmlns:a16="http://schemas.microsoft.com/office/drawing/2014/main" id="{77D43839-B939-7304-B41F-9B495EFA7708}"/>
              </a:ext>
            </a:extLst>
          </p:cNvPr>
          <p:cNvPicPr>
            <a:picLocks noChangeAspect="1"/>
          </p:cNvPicPr>
          <p:nvPr/>
        </p:nvPicPr>
        <p:blipFill>
          <a:blip r:embed="rId6"/>
          <a:srcRect l="-4178" t="-3304" r="-2507" b="-1762"/>
          <a:stretch/>
        </p:blipFill>
        <p:spPr>
          <a:xfrm>
            <a:off x="8237430" y="4095750"/>
            <a:ext cx="688781" cy="918944"/>
          </a:xfrm>
          <a:prstGeom prst="rect">
            <a:avLst/>
          </a:prstGeom>
          <a:noFill/>
          <a:ln>
            <a:noFill/>
          </a:ln>
        </p:spPr>
      </p:pic>
    </p:spTree>
    <p:extLst>
      <p:ext uri="{BB962C8B-B14F-4D97-AF65-F5344CB8AC3E}">
        <p14:creationId xmlns:p14="http://schemas.microsoft.com/office/powerpoint/2010/main" val="19814656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30"/>
          <p:cNvSpPr txBox="1">
            <a:spLocks noGrp="1"/>
          </p:cNvSpPr>
          <p:nvPr>
            <p:ph type="title" idx="15"/>
          </p:nvPr>
        </p:nvSpPr>
        <p:spPr>
          <a:xfrm>
            <a:off x="720000" y="539500"/>
            <a:ext cx="7704000" cy="4782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s"/>
              <a:t>ÍNDICE</a:t>
            </a:r>
            <a:endParaRPr/>
          </a:p>
        </p:txBody>
      </p:sp>
      <p:sp>
        <p:nvSpPr>
          <p:cNvPr id="196" name="Google Shape;196;p30"/>
          <p:cNvSpPr txBox="1">
            <a:spLocks noGrp="1"/>
          </p:cNvSpPr>
          <p:nvPr>
            <p:ph type="title"/>
          </p:nvPr>
        </p:nvSpPr>
        <p:spPr>
          <a:xfrm>
            <a:off x="1586900" y="1498558"/>
            <a:ext cx="734700" cy="447600"/>
          </a:xfrm>
          <a:prstGeom prst="rect">
            <a:avLst/>
          </a:prstGeom>
          <a:noFill/>
          <a:ln>
            <a:noFill/>
          </a:ln>
        </p:spPr>
        <p:txBody>
          <a:bodyPr spcFirstLastPara="1" wrap="square" lIns="91425" tIns="91425" rIns="91425" bIns="91425" anchor="ctr" anchorCtr="0">
            <a:noAutofit/>
          </a:bodyPr>
          <a:lstStyle/>
          <a:p>
            <a:r>
              <a:rPr lang="es">
                <a:solidFill>
                  <a:srgbClr val="A11F40"/>
                </a:solidFill>
              </a:rPr>
              <a:t>01</a:t>
            </a:r>
            <a:endParaRPr lang="es-ES">
              <a:solidFill>
                <a:srgbClr val="A11F40"/>
              </a:solidFill>
            </a:endParaRPr>
          </a:p>
        </p:txBody>
      </p:sp>
      <p:sp>
        <p:nvSpPr>
          <p:cNvPr id="197" name="Google Shape;197;p30"/>
          <p:cNvSpPr txBox="1">
            <a:spLocks noGrp="1"/>
          </p:cNvSpPr>
          <p:nvPr>
            <p:ph type="title" idx="2"/>
          </p:nvPr>
        </p:nvSpPr>
        <p:spPr>
          <a:xfrm>
            <a:off x="1582975" y="3060391"/>
            <a:ext cx="734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a:t>04</a:t>
            </a:r>
            <a:endParaRPr/>
          </a:p>
        </p:txBody>
      </p:sp>
      <p:sp>
        <p:nvSpPr>
          <p:cNvPr id="198" name="Google Shape;198;p30"/>
          <p:cNvSpPr txBox="1">
            <a:spLocks noGrp="1"/>
          </p:cNvSpPr>
          <p:nvPr>
            <p:ph type="title" idx="3"/>
          </p:nvPr>
        </p:nvSpPr>
        <p:spPr>
          <a:xfrm>
            <a:off x="4206050" y="1498558"/>
            <a:ext cx="734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a:t>02</a:t>
            </a:r>
            <a:endParaRPr/>
          </a:p>
        </p:txBody>
      </p:sp>
      <p:sp>
        <p:nvSpPr>
          <p:cNvPr id="199" name="Google Shape;199;p30"/>
          <p:cNvSpPr txBox="1">
            <a:spLocks noGrp="1"/>
          </p:cNvSpPr>
          <p:nvPr>
            <p:ph type="title" idx="4"/>
          </p:nvPr>
        </p:nvSpPr>
        <p:spPr>
          <a:xfrm>
            <a:off x="4202125" y="3060391"/>
            <a:ext cx="734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a:solidFill>
                  <a:srgbClr val="0075B3"/>
                </a:solidFill>
              </a:rPr>
              <a:t>05</a:t>
            </a:r>
            <a:endParaRPr lang="es-ES">
              <a:solidFill>
                <a:srgbClr val="0075B3"/>
              </a:solidFill>
            </a:endParaRPr>
          </a:p>
        </p:txBody>
      </p:sp>
      <p:sp>
        <p:nvSpPr>
          <p:cNvPr id="200" name="Google Shape;200;p30"/>
          <p:cNvSpPr txBox="1">
            <a:spLocks noGrp="1"/>
          </p:cNvSpPr>
          <p:nvPr>
            <p:ph type="title" idx="5"/>
          </p:nvPr>
        </p:nvSpPr>
        <p:spPr>
          <a:xfrm>
            <a:off x="6833050" y="1498558"/>
            <a:ext cx="734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a:solidFill>
                  <a:srgbClr val="FFBD3F"/>
                </a:solidFill>
              </a:rPr>
              <a:t>03</a:t>
            </a:r>
            <a:endParaRPr lang="es-ES">
              <a:solidFill>
                <a:srgbClr val="FFBD3F"/>
              </a:solidFill>
            </a:endParaRPr>
          </a:p>
        </p:txBody>
      </p:sp>
      <p:sp>
        <p:nvSpPr>
          <p:cNvPr id="201" name="Google Shape;201;p30"/>
          <p:cNvSpPr txBox="1">
            <a:spLocks noGrp="1"/>
          </p:cNvSpPr>
          <p:nvPr>
            <p:ph type="title" idx="6"/>
          </p:nvPr>
        </p:nvSpPr>
        <p:spPr>
          <a:xfrm>
            <a:off x="6829125" y="3060391"/>
            <a:ext cx="734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a:solidFill>
                  <a:srgbClr val="757575"/>
                </a:solidFill>
              </a:rPr>
              <a:t>06</a:t>
            </a:r>
            <a:endParaRPr lang="es-ES">
              <a:solidFill>
                <a:srgbClr val="757575"/>
              </a:solidFill>
            </a:endParaRPr>
          </a:p>
        </p:txBody>
      </p:sp>
      <p:sp>
        <p:nvSpPr>
          <p:cNvPr id="202" name="Google Shape;202;p30"/>
          <p:cNvSpPr txBox="1">
            <a:spLocks noGrp="1"/>
          </p:cNvSpPr>
          <p:nvPr>
            <p:ph type="subTitle" idx="1"/>
          </p:nvPr>
        </p:nvSpPr>
        <p:spPr>
          <a:xfrm>
            <a:off x="721400" y="2082850"/>
            <a:ext cx="2465700" cy="478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a:t>INTRODUCCIÓN</a:t>
            </a:r>
            <a:endParaRPr/>
          </a:p>
        </p:txBody>
      </p:sp>
      <p:sp>
        <p:nvSpPr>
          <p:cNvPr id="203" name="Google Shape;203;p30"/>
          <p:cNvSpPr txBox="1">
            <a:spLocks noGrp="1"/>
          </p:cNvSpPr>
          <p:nvPr>
            <p:ph type="subTitle" idx="7"/>
          </p:nvPr>
        </p:nvSpPr>
        <p:spPr>
          <a:xfrm>
            <a:off x="3344475" y="2082850"/>
            <a:ext cx="2465700" cy="478200"/>
          </a:xfrm>
          <a:prstGeom prst="rect">
            <a:avLst/>
          </a:prstGeom>
        </p:spPr>
        <p:txBody>
          <a:bodyPr spcFirstLastPara="1" wrap="square" lIns="91425" tIns="91425" rIns="91425" bIns="91425" anchor="t" anchorCtr="0">
            <a:noAutofit/>
          </a:bodyPr>
          <a:lstStyle/>
          <a:p>
            <a:pPr marL="0" lvl="0" indent="0" algn="ctr">
              <a:spcBef>
                <a:spcPts val="0"/>
              </a:spcBef>
              <a:spcAft>
                <a:spcPts val="0"/>
              </a:spcAft>
              <a:buNone/>
            </a:pPr>
            <a:r>
              <a:rPr lang="es"/>
              <a:t>ENUNCIADO</a:t>
            </a:r>
            <a:endParaRPr lang="es-ES"/>
          </a:p>
        </p:txBody>
      </p:sp>
      <p:sp>
        <p:nvSpPr>
          <p:cNvPr id="204" name="Google Shape;204;p30"/>
          <p:cNvSpPr txBox="1">
            <a:spLocks noGrp="1"/>
          </p:cNvSpPr>
          <p:nvPr>
            <p:ph type="subTitle" idx="8"/>
          </p:nvPr>
        </p:nvSpPr>
        <p:spPr>
          <a:xfrm>
            <a:off x="5967550" y="2082850"/>
            <a:ext cx="2465700" cy="478200"/>
          </a:xfrm>
          <a:prstGeom prst="rect">
            <a:avLst/>
          </a:prstGeom>
        </p:spPr>
        <p:txBody>
          <a:bodyPr spcFirstLastPara="1" wrap="square" lIns="91425" tIns="91425" rIns="91425" bIns="91425" anchor="t" anchorCtr="0">
            <a:noAutofit/>
          </a:bodyPr>
          <a:lstStyle/>
          <a:p>
            <a:pPr marL="0" indent="0"/>
            <a:r>
              <a:rPr lang="es"/>
              <a:t>CLASES</a:t>
            </a:r>
            <a:endParaRPr lang="es-ES"/>
          </a:p>
        </p:txBody>
      </p:sp>
      <p:sp>
        <p:nvSpPr>
          <p:cNvPr id="205" name="Google Shape;205;p30"/>
          <p:cNvSpPr txBox="1">
            <a:spLocks noGrp="1"/>
          </p:cNvSpPr>
          <p:nvPr>
            <p:ph type="subTitle" idx="9"/>
          </p:nvPr>
        </p:nvSpPr>
        <p:spPr>
          <a:xfrm>
            <a:off x="717475" y="3644625"/>
            <a:ext cx="2465700" cy="478200"/>
          </a:xfrm>
          <a:prstGeom prst="rect">
            <a:avLst/>
          </a:prstGeom>
        </p:spPr>
        <p:txBody>
          <a:bodyPr spcFirstLastPara="1" wrap="square" lIns="91425" tIns="91425" rIns="91425" bIns="91425" anchor="t" anchorCtr="0">
            <a:noAutofit/>
          </a:bodyPr>
          <a:lstStyle/>
          <a:p>
            <a:pPr marL="0" lvl="0" indent="0" algn="ctr">
              <a:spcBef>
                <a:spcPts val="0"/>
              </a:spcBef>
              <a:spcAft>
                <a:spcPts val="0"/>
              </a:spcAft>
              <a:buNone/>
            </a:pPr>
            <a:r>
              <a:rPr lang="es"/>
              <a:t>RELACIONES</a:t>
            </a:r>
            <a:endParaRPr lang="es-ES"/>
          </a:p>
        </p:txBody>
      </p:sp>
      <p:sp>
        <p:nvSpPr>
          <p:cNvPr id="206" name="Google Shape;206;p30"/>
          <p:cNvSpPr txBox="1">
            <a:spLocks noGrp="1"/>
          </p:cNvSpPr>
          <p:nvPr>
            <p:ph type="subTitle" idx="13"/>
          </p:nvPr>
        </p:nvSpPr>
        <p:spPr>
          <a:xfrm>
            <a:off x="3336625" y="3644625"/>
            <a:ext cx="2465700" cy="478200"/>
          </a:xfrm>
          <a:prstGeom prst="rect">
            <a:avLst/>
          </a:prstGeom>
        </p:spPr>
        <p:txBody>
          <a:bodyPr spcFirstLastPara="1" wrap="square" lIns="91425" tIns="91425" rIns="91425" bIns="91425" anchor="t" anchorCtr="0">
            <a:noAutofit/>
          </a:bodyPr>
          <a:lstStyle/>
          <a:p>
            <a:pPr marL="0" indent="0"/>
            <a:r>
              <a:rPr lang="es"/>
              <a:t>DIAGRAMA UML</a:t>
            </a:r>
          </a:p>
        </p:txBody>
      </p:sp>
      <p:sp>
        <p:nvSpPr>
          <p:cNvPr id="207" name="Google Shape;207;p30"/>
          <p:cNvSpPr txBox="1">
            <a:spLocks noGrp="1"/>
          </p:cNvSpPr>
          <p:nvPr>
            <p:ph type="subTitle" idx="14"/>
          </p:nvPr>
        </p:nvSpPr>
        <p:spPr>
          <a:xfrm>
            <a:off x="5963625" y="3644625"/>
            <a:ext cx="2465700" cy="478200"/>
          </a:xfrm>
          <a:prstGeom prst="rect">
            <a:avLst/>
          </a:prstGeom>
        </p:spPr>
        <p:txBody>
          <a:bodyPr spcFirstLastPara="1" wrap="square" lIns="91425" tIns="91425" rIns="91425" bIns="91425" anchor="t" anchorCtr="0">
            <a:noAutofit/>
          </a:bodyPr>
          <a:lstStyle/>
          <a:p>
            <a:r>
              <a:rPr lang="es"/>
              <a:t>DICCIONARIO</a:t>
            </a:r>
            <a:endParaRPr lang="es-ES"/>
          </a:p>
        </p:txBody>
      </p:sp>
      <p:cxnSp>
        <p:nvCxnSpPr>
          <p:cNvPr id="208" name="Google Shape;208;p30"/>
          <p:cNvCxnSpPr/>
          <p:nvPr/>
        </p:nvCxnSpPr>
        <p:spPr>
          <a:xfrm>
            <a:off x="1621700" y="2039054"/>
            <a:ext cx="665100" cy="0"/>
          </a:xfrm>
          <a:prstGeom prst="straightConnector1">
            <a:avLst/>
          </a:prstGeom>
          <a:noFill/>
          <a:ln w="9525" cap="flat" cmpd="sng">
            <a:solidFill>
              <a:schemeClr val="accent1"/>
            </a:solidFill>
            <a:prstDash val="solid"/>
            <a:round/>
            <a:headEnd type="none" w="med" len="med"/>
            <a:tailEnd type="none" w="med" len="med"/>
          </a:ln>
        </p:spPr>
      </p:cxnSp>
      <p:cxnSp>
        <p:nvCxnSpPr>
          <p:cNvPr id="209" name="Google Shape;209;p30"/>
          <p:cNvCxnSpPr/>
          <p:nvPr/>
        </p:nvCxnSpPr>
        <p:spPr>
          <a:xfrm>
            <a:off x="1617775" y="3600858"/>
            <a:ext cx="665100" cy="0"/>
          </a:xfrm>
          <a:prstGeom prst="straightConnector1">
            <a:avLst/>
          </a:prstGeom>
          <a:noFill/>
          <a:ln w="9525" cap="flat" cmpd="sng">
            <a:solidFill>
              <a:schemeClr val="accent1"/>
            </a:solidFill>
            <a:prstDash val="solid"/>
            <a:round/>
            <a:headEnd type="none" w="med" len="med"/>
            <a:tailEnd type="none" w="med" len="med"/>
          </a:ln>
        </p:spPr>
      </p:cxnSp>
      <p:cxnSp>
        <p:nvCxnSpPr>
          <p:cNvPr id="210" name="Google Shape;210;p30"/>
          <p:cNvCxnSpPr/>
          <p:nvPr/>
        </p:nvCxnSpPr>
        <p:spPr>
          <a:xfrm>
            <a:off x="4240850" y="2039054"/>
            <a:ext cx="665100" cy="0"/>
          </a:xfrm>
          <a:prstGeom prst="straightConnector1">
            <a:avLst/>
          </a:prstGeom>
          <a:noFill/>
          <a:ln w="9525" cap="flat" cmpd="sng">
            <a:solidFill>
              <a:schemeClr val="accent1"/>
            </a:solidFill>
            <a:prstDash val="solid"/>
            <a:round/>
            <a:headEnd type="none" w="med" len="med"/>
            <a:tailEnd type="none" w="med" len="med"/>
          </a:ln>
        </p:spPr>
      </p:cxnSp>
      <p:cxnSp>
        <p:nvCxnSpPr>
          <p:cNvPr id="211" name="Google Shape;211;p30"/>
          <p:cNvCxnSpPr/>
          <p:nvPr/>
        </p:nvCxnSpPr>
        <p:spPr>
          <a:xfrm>
            <a:off x="4236925" y="3603888"/>
            <a:ext cx="665100" cy="0"/>
          </a:xfrm>
          <a:prstGeom prst="straightConnector1">
            <a:avLst/>
          </a:prstGeom>
          <a:noFill/>
          <a:ln w="9525" cap="flat" cmpd="sng">
            <a:solidFill>
              <a:schemeClr val="accent1"/>
            </a:solidFill>
            <a:prstDash val="solid"/>
            <a:round/>
            <a:headEnd type="none" w="med" len="med"/>
            <a:tailEnd type="none" w="med" len="med"/>
          </a:ln>
        </p:spPr>
      </p:cxnSp>
      <p:cxnSp>
        <p:nvCxnSpPr>
          <p:cNvPr id="212" name="Google Shape;212;p30"/>
          <p:cNvCxnSpPr/>
          <p:nvPr/>
        </p:nvCxnSpPr>
        <p:spPr>
          <a:xfrm>
            <a:off x="6863925" y="3600858"/>
            <a:ext cx="665100" cy="0"/>
          </a:xfrm>
          <a:prstGeom prst="straightConnector1">
            <a:avLst/>
          </a:prstGeom>
          <a:noFill/>
          <a:ln w="9525" cap="flat" cmpd="sng">
            <a:solidFill>
              <a:schemeClr val="accent1"/>
            </a:solidFill>
            <a:prstDash val="solid"/>
            <a:round/>
            <a:headEnd type="none" w="med" len="med"/>
            <a:tailEnd type="none" w="med" len="med"/>
          </a:ln>
        </p:spPr>
      </p:cxnSp>
      <p:cxnSp>
        <p:nvCxnSpPr>
          <p:cNvPr id="213" name="Google Shape;213;p30"/>
          <p:cNvCxnSpPr/>
          <p:nvPr/>
        </p:nvCxnSpPr>
        <p:spPr>
          <a:xfrm>
            <a:off x="6867850" y="2039054"/>
            <a:ext cx="665100" cy="0"/>
          </a:xfrm>
          <a:prstGeom prst="straightConnector1">
            <a:avLst/>
          </a:prstGeom>
          <a:noFill/>
          <a:ln w="9525" cap="flat" cmpd="sng">
            <a:solidFill>
              <a:schemeClr val="accent1"/>
            </a:solidFill>
            <a:prstDash val="solid"/>
            <a:round/>
            <a:headEnd type="none" w="med" len="med"/>
            <a:tailEnd type="none" w="med" len="med"/>
          </a:ln>
        </p:spPr>
      </p:cxnSp>
      <p:sp>
        <p:nvSpPr>
          <p:cNvPr id="214" name="Google Shape;214;p30"/>
          <p:cNvSpPr/>
          <p:nvPr/>
        </p:nvSpPr>
        <p:spPr>
          <a:xfrm flipH="1">
            <a:off x="-548837" y="2463600"/>
            <a:ext cx="880800" cy="1223100"/>
          </a:xfrm>
          <a:prstGeom prst="pie">
            <a:avLst>
              <a:gd name="adj1" fmla="val 5413781"/>
              <a:gd name="adj2" fmla="val 16187841"/>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15" name="Google Shape;215;p30"/>
          <p:cNvSpPr/>
          <p:nvPr/>
        </p:nvSpPr>
        <p:spPr>
          <a:xfrm rot="10800000" flipH="1">
            <a:off x="8812038" y="405325"/>
            <a:ext cx="880800" cy="1223100"/>
          </a:xfrm>
          <a:prstGeom prst="pie">
            <a:avLst>
              <a:gd name="adj1" fmla="val 5413781"/>
              <a:gd name="adj2" fmla="val 16187841"/>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16" name="Google Shape;216;p30"/>
          <p:cNvSpPr/>
          <p:nvPr/>
        </p:nvSpPr>
        <p:spPr>
          <a:xfrm flipH="1">
            <a:off x="-5250" y="4685300"/>
            <a:ext cx="9154500" cy="458100"/>
          </a:xfrm>
          <a:prstGeom prst="round2SameRect">
            <a:avLst>
              <a:gd name="adj1" fmla="val 50000"/>
              <a:gd name="adj2" fmla="val 0"/>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pic>
        <p:nvPicPr>
          <p:cNvPr id="3" name="Marcador de posición de imagen 4" descr="file type plantuml&quot; Icon - Download for free – Iconduck">
            <a:extLst>
              <a:ext uri="{FF2B5EF4-FFF2-40B4-BE49-F238E27FC236}">
                <a16:creationId xmlns:a16="http://schemas.microsoft.com/office/drawing/2014/main" id="{4FD0CF4A-BE17-419B-7830-2170BD397546}"/>
              </a:ext>
            </a:extLst>
          </p:cNvPr>
          <p:cNvPicPr>
            <a:picLocks noChangeAspect="1"/>
          </p:cNvPicPr>
          <p:nvPr/>
        </p:nvPicPr>
        <p:blipFill>
          <a:blip r:embed="rId3"/>
          <a:srcRect l="-4178" t="-3304" r="-2507" b="-1762"/>
          <a:stretch/>
        </p:blipFill>
        <p:spPr>
          <a:xfrm>
            <a:off x="8237430" y="4095750"/>
            <a:ext cx="688781" cy="918944"/>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6A9700BE-8637-6E5A-5D2D-BEAEE91809CD}"/>
              </a:ext>
            </a:extLst>
          </p:cNvPr>
          <p:cNvSpPr>
            <a:spLocks noGrp="1"/>
          </p:cNvSpPr>
          <p:nvPr>
            <p:ph type="ctrTitle"/>
          </p:nvPr>
        </p:nvSpPr>
        <p:spPr/>
        <p:txBody>
          <a:bodyPr/>
          <a:lstStyle/>
          <a:p>
            <a:endParaRPr lang="es-ES"/>
          </a:p>
        </p:txBody>
      </p:sp>
      <p:sp>
        <p:nvSpPr>
          <p:cNvPr id="4" name="Subtítulo 3">
            <a:extLst>
              <a:ext uri="{FF2B5EF4-FFF2-40B4-BE49-F238E27FC236}">
                <a16:creationId xmlns:a16="http://schemas.microsoft.com/office/drawing/2014/main" id="{E8B9347E-06B4-563B-2195-9C15991CBCC9}"/>
              </a:ext>
            </a:extLst>
          </p:cNvPr>
          <p:cNvSpPr>
            <a:spLocks noGrp="1"/>
          </p:cNvSpPr>
          <p:nvPr>
            <p:ph type="subTitle" idx="1"/>
          </p:nvPr>
        </p:nvSpPr>
        <p:spPr/>
        <p:txBody>
          <a:bodyPr/>
          <a:lstStyle/>
          <a:p>
            <a:endParaRPr lang="es-ES"/>
          </a:p>
        </p:txBody>
      </p:sp>
      <p:pic>
        <p:nvPicPr>
          <p:cNvPr id="8" name="Imagen 7" descr="PlantUML diagram">
            <a:extLst>
              <a:ext uri="{FF2B5EF4-FFF2-40B4-BE49-F238E27FC236}">
                <a16:creationId xmlns:a16="http://schemas.microsoft.com/office/drawing/2014/main" id="{837E5F75-8520-C15D-A392-C3817EC13985}"/>
              </a:ext>
            </a:extLst>
          </p:cNvPr>
          <p:cNvPicPr>
            <a:picLocks noChangeAspect="1"/>
          </p:cNvPicPr>
          <p:nvPr/>
        </p:nvPicPr>
        <p:blipFill>
          <a:blip r:embed="rId4"/>
          <a:stretch>
            <a:fillRect/>
          </a:stretch>
        </p:blipFill>
        <p:spPr>
          <a:xfrm>
            <a:off x="212320" y="-804"/>
            <a:ext cx="1833864" cy="5118684"/>
          </a:xfrm>
          <a:prstGeom prst="rect">
            <a:avLst/>
          </a:prstGeom>
        </p:spPr>
      </p:pic>
      <p:sp>
        <p:nvSpPr>
          <p:cNvPr id="10" name="Google Shape;237;p32">
            <a:extLst>
              <a:ext uri="{FF2B5EF4-FFF2-40B4-BE49-F238E27FC236}">
                <a16:creationId xmlns:a16="http://schemas.microsoft.com/office/drawing/2014/main" id="{24B5310A-8D40-6305-D0E4-4C260A728C46}"/>
              </a:ext>
            </a:extLst>
          </p:cNvPr>
          <p:cNvSpPr/>
          <p:nvPr/>
        </p:nvSpPr>
        <p:spPr>
          <a:xfrm rot="10800000" flipH="1">
            <a:off x="8482791" y="1554994"/>
            <a:ext cx="2296863" cy="2041472"/>
          </a:xfrm>
          <a:prstGeom prst="pie">
            <a:avLst>
              <a:gd name="adj1" fmla="val 5413781"/>
              <a:gd name="adj2" fmla="val 16187841"/>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pic>
        <p:nvPicPr>
          <p:cNvPr id="12" name="Gráfico 11" descr="Libro cerrado contorno">
            <a:extLst>
              <a:ext uri="{FF2B5EF4-FFF2-40B4-BE49-F238E27FC236}">
                <a16:creationId xmlns:a16="http://schemas.microsoft.com/office/drawing/2014/main" id="{8D11A27B-0D5C-7672-30A8-710D99345F5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320000">
            <a:off x="8620125" y="-1181100"/>
            <a:ext cx="914400" cy="914400"/>
          </a:xfrm>
          <a:prstGeom prst="rect">
            <a:avLst/>
          </a:prstGeom>
        </p:spPr>
      </p:pic>
      <p:pic>
        <p:nvPicPr>
          <p:cNvPr id="14" name="Gráfico 13" descr="Libro abierto con relleno sólido">
            <a:extLst>
              <a:ext uri="{FF2B5EF4-FFF2-40B4-BE49-F238E27FC236}">
                <a16:creationId xmlns:a16="http://schemas.microsoft.com/office/drawing/2014/main" id="{24DB2244-8832-D164-F045-722E581B437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1320000">
            <a:off x="-457200" y="5505450"/>
            <a:ext cx="914400" cy="914400"/>
          </a:xfrm>
          <a:prstGeom prst="rect">
            <a:avLst/>
          </a:prstGeom>
        </p:spPr>
      </p:pic>
      <p:pic>
        <p:nvPicPr>
          <p:cNvPr id="16" name="Gráfico 15" descr="Libros contorno">
            <a:extLst>
              <a:ext uri="{FF2B5EF4-FFF2-40B4-BE49-F238E27FC236}">
                <a16:creationId xmlns:a16="http://schemas.microsoft.com/office/drawing/2014/main" id="{05FA7B0D-EB37-0779-591E-11A1DBF9DAB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20760000">
            <a:off x="-800100" y="-857250"/>
            <a:ext cx="914400" cy="914400"/>
          </a:xfrm>
          <a:prstGeom prst="rect">
            <a:avLst/>
          </a:prstGeom>
        </p:spPr>
      </p:pic>
      <p:pic>
        <p:nvPicPr>
          <p:cNvPr id="18" name="Gráfico 17" descr="Narración contorno">
            <a:extLst>
              <a:ext uri="{FF2B5EF4-FFF2-40B4-BE49-F238E27FC236}">
                <a16:creationId xmlns:a16="http://schemas.microsoft.com/office/drawing/2014/main" id="{026C0189-6D34-2FDE-BD5A-C9DFC7AC5469}"/>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rot="20460000">
            <a:off x="8896350" y="5381625"/>
            <a:ext cx="914400" cy="914400"/>
          </a:xfrm>
          <a:prstGeom prst="rect">
            <a:avLst/>
          </a:prstGeom>
        </p:spPr>
      </p:pic>
      <p:pic>
        <p:nvPicPr>
          <p:cNvPr id="20" name="document_5998833160794674841">
            <a:hlinkClick r:id="" action="ppaction://media"/>
            <a:extLst>
              <a:ext uri="{FF2B5EF4-FFF2-40B4-BE49-F238E27FC236}">
                <a16:creationId xmlns:a16="http://schemas.microsoft.com/office/drawing/2014/main" id="{9EF6FDC4-AB8C-F0DA-54BD-C0F080A18DF3}"/>
              </a:ext>
            </a:extLst>
          </p:cNvPr>
          <p:cNvPicPr>
            <a:picLocks noChangeAspect="1"/>
          </p:cNvPicPr>
          <p:nvPr>
            <a:videoFile r:link="rId1"/>
            <p:extLst>
              <p:ext uri="{DAA4B4D4-6D71-4841-9C94-3DE7FCFB9230}">
                <p14:media xmlns:p14="http://schemas.microsoft.com/office/powerpoint/2010/main" r:embed="rId2">
                  <p14:trim st="6277"/>
                </p14:media>
              </p:ext>
            </p:extLst>
          </p:nvPr>
        </p:nvPicPr>
        <p:blipFill>
          <a:blip r:embed="rId13"/>
          <a:stretch>
            <a:fillRect/>
          </a:stretch>
        </p:blipFill>
        <p:spPr>
          <a:xfrm rot="16200000">
            <a:off x="3264686" y="-709222"/>
            <a:ext cx="4594380" cy="6556904"/>
          </a:xfrm>
          <a:prstGeom prst="rect">
            <a:avLst/>
          </a:prstGeom>
        </p:spPr>
      </p:pic>
      <p:pic>
        <p:nvPicPr>
          <p:cNvPr id="5" name="Marcador de posición de imagen 4" descr="file type plantuml&quot; Icon - Download for free – Iconduck">
            <a:extLst>
              <a:ext uri="{FF2B5EF4-FFF2-40B4-BE49-F238E27FC236}">
                <a16:creationId xmlns:a16="http://schemas.microsoft.com/office/drawing/2014/main" id="{C809AD09-EB9F-30A0-3CB6-B709C69550DC}"/>
              </a:ext>
            </a:extLst>
          </p:cNvPr>
          <p:cNvPicPr>
            <a:picLocks noChangeAspect="1"/>
          </p:cNvPicPr>
          <p:nvPr/>
        </p:nvPicPr>
        <p:blipFill>
          <a:blip r:embed="rId14"/>
          <a:srcRect l="-4178" t="-3304" r="-2507" b="-1762"/>
          <a:stretch/>
        </p:blipFill>
        <p:spPr>
          <a:xfrm>
            <a:off x="8237430" y="4095750"/>
            <a:ext cx="688781" cy="918944"/>
          </a:xfrm>
          <a:prstGeom prst="rect">
            <a:avLst/>
          </a:prstGeom>
          <a:noFill/>
          <a:ln>
            <a:noFill/>
          </a:ln>
        </p:spPr>
      </p:pic>
    </p:spTree>
    <p:extLst>
      <p:ext uri="{BB962C8B-B14F-4D97-AF65-F5344CB8AC3E}">
        <p14:creationId xmlns:p14="http://schemas.microsoft.com/office/powerpoint/2010/main" val="27662739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0"/>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0"/>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20"/>
                                        </p:tgtEl>
                                      </p:cBhvr>
                                    </p:cmd>
                                  </p:childTnLst>
                                </p:cTn>
                              </p:par>
                            </p:childTnLst>
                          </p:cTn>
                        </p:par>
                      </p:childTnLst>
                    </p:cTn>
                  </p:par>
                </p:childTnLst>
              </p:cTn>
              <p:nextCondLst>
                <p:cond evt="onClick" delay="0">
                  <p:tgtEl>
                    <p:spTgt spid="20"/>
                  </p:tgtEl>
                </p:cond>
              </p:nextCondLst>
            </p:seq>
            <p:video>
              <p:cMediaNode>
                <p:cTn id="12" fill="hold" display="0">
                  <p:stCondLst>
                    <p:cond delay="indefinite"/>
                  </p:stCondLst>
                </p:cTn>
                <p:tgtEl>
                  <p:spTgt spid="20"/>
                </p:tgtEl>
              </p:cMediaNode>
            </p:vide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30">
          <a:extLst>
            <a:ext uri="{FF2B5EF4-FFF2-40B4-BE49-F238E27FC236}">
              <a16:creationId xmlns:a16="http://schemas.microsoft.com/office/drawing/2014/main" id="{6880F3DF-B683-13EB-E87A-A86EAD216FCC}"/>
            </a:ext>
          </a:extLst>
        </p:cNvPr>
        <p:cNvGrpSpPr/>
        <p:nvPr/>
      </p:nvGrpSpPr>
      <p:grpSpPr>
        <a:xfrm>
          <a:off x="0" y="0"/>
          <a:ext cx="0" cy="0"/>
          <a:chOff x="0" y="0"/>
          <a:chExt cx="0" cy="0"/>
        </a:xfrm>
      </p:grpSpPr>
      <p:sp>
        <p:nvSpPr>
          <p:cNvPr id="2" name="Rectángulo: esquinas redondeadas 1">
            <a:extLst>
              <a:ext uri="{FF2B5EF4-FFF2-40B4-BE49-F238E27FC236}">
                <a16:creationId xmlns:a16="http://schemas.microsoft.com/office/drawing/2014/main" id="{51579C85-163A-7304-2ABB-CBDF77655BAB}"/>
              </a:ext>
            </a:extLst>
          </p:cNvPr>
          <p:cNvSpPr/>
          <p:nvPr/>
        </p:nvSpPr>
        <p:spPr>
          <a:xfrm>
            <a:off x="1444759" y="1294880"/>
            <a:ext cx="6241343" cy="2004452"/>
          </a:xfrm>
          <a:prstGeom prst="roundRect">
            <a:avLst/>
          </a:prstGeom>
          <a:solidFill>
            <a:schemeClr val="dk1"/>
          </a:solidFill>
          <a:ln>
            <a:noFill/>
          </a:ln>
        </p:spPr>
        <p:txBody>
          <a:bodyPr spcFirstLastPara="1" wrap="square" lIns="91425" tIns="91425" rIns="91425" bIns="91425" anchor="ctr" anchorCtr="0">
            <a:noAutofit/>
          </a:bodyPr>
          <a:lstStyle/>
          <a:p>
            <a:pPr algn="ctr"/>
            <a:endParaRPr lang="es-ES">
              <a:solidFill>
                <a:srgbClr val="000000"/>
              </a:solidFill>
              <a:latin typeface="Open Sans"/>
              <a:ea typeface="Open Sans"/>
              <a:cs typeface="Open Sans"/>
            </a:endParaRPr>
          </a:p>
        </p:txBody>
      </p:sp>
      <p:sp>
        <p:nvSpPr>
          <p:cNvPr id="233" name="Google Shape;233;p32">
            <a:extLst>
              <a:ext uri="{FF2B5EF4-FFF2-40B4-BE49-F238E27FC236}">
                <a16:creationId xmlns:a16="http://schemas.microsoft.com/office/drawing/2014/main" id="{1C6CD05A-666E-71F3-4F65-2B8C78DD21A0}"/>
              </a:ext>
            </a:extLst>
          </p:cNvPr>
          <p:cNvSpPr txBox="1">
            <a:spLocks noGrp="1"/>
          </p:cNvSpPr>
          <p:nvPr>
            <p:ph type="title"/>
          </p:nvPr>
        </p:nvSpPr>
        <p:spPr>
          <a:xfrm flipH="1">
            <a:off x="1405941" y="2512608"/>
            <a:ext cx="6277342" cy="683614"/>
          </a:xfrm>
          <a:prstGeom prst="rect">
            <a:avLst/>
          </a:prstGeom>
        </p:spPr>
        <p:txBody>
          <a:bodyPr spcFirstLastPara="1" wrap="square" lIns="91425" tIns="91425" rIns="91425" bIns="91425" anchor="b" anchorCtr="0">
            <a:noAutofit/>
          </a:bodyPr>
          <a:lstStyle/>
          <a:p>
            <a:pPr algn="ctr"/>
            <a:r>
              <a:rPr lang="es">
                <a:solidFill>
                  <a:schemeClr val="dk2"/>
                </a:solidFill>
              </a:rPr>
              <a:t>DICCIONARIO DE CLASES</a:t>
            </a:r>
            <a:endParaRPr lang="es-ES">
              <a:solidFill>
                <a:schemeClr val="dk2"/>
              </a:solidFill>
            </a:endParaRPr>
          </a:p>
        </p:txBody>
      </p:sp>
      <p:sp>
        <p:nvSpPr>
          <p:cNvPr id="234" name="Google Shape;234;p32">
            <a:extLst>
              <a:ext uri="{FF2B5EF4-FFF2-40B4-BE49-F238E27FC236}">
                <a16:creationId xmlns:a16="http://schemas.microsoft.com/office/drawing/2014/main" id="{22638252-9655-DDC5-68B9-A6C4BCAE1D74}"/>
              </a:ext>
            </a:extLst>
          </p:cNvPr>
          <p:cNvSpPr txBox="1">
            <a:spLocks noGrp="1"/>
          </p:cNvSpPr>
          <p:nvPr>
            <p:ph type="title" idx="3"/>
          </p:nvPr>
        </p:nvSpPr>
        <p:spPr>
          <a:xfrm flipH="1">
            <a:off x="4083040" y="1384564"/>
            <a:ext cx="1207200" cy="91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a:solidFill>
                  <a:schemeClr val="lt1"/>
                </a:solidFill>
              </a:rPr>
              <a:t>06</a:t>
            </a:r>
            <a:endParaRPr>
              <a:solidFill>
                <a:schemeClr val="lt1"/>
              </a:solidFill>
            </a:endParaRPr>
          </a:p>
        </p:txBody>
      </p:sp>
      <p:cxnSp>
        <p:nvCxnSpPr>
          <p:cNvPr id="235" name="Google Shape;235;p32">
            <a:extLst>
              <a:ext uri="{FF2B5EF4-FFF2-40B4-BE49-F238E27FC236}">
                <a16:creationId xmlns:a16="http://schemas.microsoft.com/office/drawing/2014/main" id="{7E0A0DB3-0834-E4BB-FBE3-AC4E5866ABA5}"/>
              </a:ext>
            </a:extLst>
          </p:cNvPr>
          <p:cNvCxnSpPr/>
          <p:nvPr/>
        </p:nvCxnSpPr>
        <p:spPr>
          <a:xfrm rot="10800000">
            <a:off x="4252816" y="2338962"/>
            <a:ext cx="862500" cy="0"/>
          </a:xfrm>
          <a:prstGeom prst="straightConnector1">
            <a:avLst/>
          </a:prstGeom>
          <a:noFill/>
          <a:ln w="9525" cap="flat" cmpd="sng">
            <a:solidFill>
              <a:schemeClr val="lt1"/>
            </a:solidFill>
            <a:prstDash val="solid"/>
            <a:round/>
            <a:headEnd type="none" w="med" len="med"/>
            <a:tailEnd type="none" w="med" len="med"/>
          </a:ln>
        </p:spPr>
      </p:cxnSp>
      <p:sp>
        <p:nvSpPr>
          <p:cNvPr id="237" name="Google Shape;237;p32">
            <a:extLst>
              <a:ext uri="{FF2B5EF4-FFF2-40B4-BE49-F238E27FC236}">
                <a16:creationId xmlns:a16="http://schemas.microsoft.com/office/drawing/2014/main" id="{5A93A695-BB1B-2C9F-25E3-48DFEC802A48}"/>
              </a:ext>
            </a:extLst>
          </p:cNvPr>
          <p:cNvSpPr/>
          <p:nvPr/>
        </p:nvSpPr>
        <p:spPr>
          <a:xfrm rot="10800000" flipH="1">
            <a:off x="8482791" y="1554994"/>
            <a:ext cx="2296863" cy="2041472"/>
          </a:xfrm>
          <a:prstGeom prst="pie">
            <a:avLst>
              <a:gd name="adj1" fmla="val 5413781"/>
              <a:gd name="adj2" fmla="val 16187841"/>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pic>
        <p:nvPicPr>
          <p:cNvPr id="3" name="Gráfico 2" descr="Libro cerrado contorno">
            <a:extLst>
              <a:ext uri="{FF2B5EF4-FFF2-40B4-BE49-F238E27FC236}">
                <a16:creationId xmlns:a16="http://schemas.microsoft.com/office/drawing/2014/main" id="{5761FE5C-78D8-0FBF-C17E-1D33648687D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320000">
            <a:off x="7820025" y="400050"/>
            <a:ext cx="914400" cy="914400"/>
          </a:xfrm>
          <a:prstGeom prst="rect">
            <a:avLst/>
          </a:prstGeom>
        </p:spPr>
      </p:pic>
      <p:pic>
        <p:nvPicPr>
          <p:cNvPr id="4" name="Gráfico 3" descr="Libro abierto con relleno sólido">
            <a:extLst>
              <a:ext uri="{FF2B5EF4-FFF2-40B4-BE49-F238E27FC236}">
                <a16:creationId xmlns:a16="http://schemas.microsoft.com/office/drawing/2014/main" id="{F250CFCF-4C8E-3772-4FC8-3628CEDF363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320000">
            <a:off x="352425" y="3962400"/>
            <a:ext cx="914400" cy="914400"/>
          </a:xfrm>
          <a:prstGeom prst="rect">
            <a:avLst/>
          </a:prstGeom>
        </p:spPr>
      </p:pic>
      <p:pic>
        <p:nvPicPr>
          <p:cNvPr id="5" name="Gráfico 4" descr="Libros contorno">
            <a:extLst>
              <a:ext uri="{FF2B5EF4-FFF2-40B4-BE49-F238E27FC236}">
                <a16:creationId xmlns:a16="http://schemas.microsoft.com/office/drawing/2014/main" id="{AD17941C-2093-2636-47AE-16B007A44B9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840000">
            <a:off x="95250" y="276225"/>
            <a:ext cx="914400" cy="914400"/>
          </a:xfrm>
          <a:prstGeom prst="rect">
            <a:avLst/>
          </a:prstGeom>
        </p:spPr>
      </p:pic>
      <p:pic>
        <p:nvPicPr>
          <p:cNvPr id="6" name="Gráfico 5" descr="Narración contorno">
            <a:extLst>
              <a:ext uri="{FF2B5EF4-FFF2-40B4-BE49-F238E27FC236}">
                <a16:creationId xmlns:a16="http://schemas.microsoft.com/office/drawing/2014/main" id="{57A658F0-E307-5BF4-6482-0DDB7DDF07A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1140000">
            <a:off x="7810500" y="3724275"/>
            <a:ext cx="914400" cy="914400"/>
          </a:xfrm>
          <a:prstGeom prst="rect">
            <a:avLst/>
          </a:prstGeom>
        </p:spPr>
      </p:pic>
    </p:spTree>
    <p:extLst>
      <p:ext uri="{BB962C8B-B14F-4D97-AF65-F5344CB8AC3E}">
        <p14:creationId xmlns:p14="http://schemas.microsoft.com/office/powerpoint/2010/main" val="35310248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28">
          <a:extLst>
            <a:ext uri="{FF2B5EF4-FFF2-40B4-BE49-F238E27FC236}">
              <a16:creationId xmlns:a16="http://schemas.microsoft.com/office/drawing/2014/main" id="{B52154D1-8A1F-FCC4-1133-5BEA7EDA9C99}"/>
            </a:ext>
          </a:extLst>
        </p:cNvPr>
        <p:cNvGrpSpPr/>
        <p:nvPr/>
      </p:nvGrpSpPr>
      <p:grpSpPr>
        <a:xfrm>
          <a:off x="0" y="0"/>
          <a:ext cx="0" cy="0"/>
          <a:chOff x="0" y="0"/>
          <a:chExt cx="0" cy="0"/>
        </a:xfrm>
      </p:grpSpPr>
      <p:sp>
        <p:nvSpPr>
          <p:cNvPr id="529" name="Google Shape;529;p48">
            <a:extLst>
              <a:ext uri="{FF2B5EF4-FFF2-40B4-BE49-F238E27FC236}">
                <a16:creationId xmlns:a16="http://schemas.microsoft.com/office/drawing/2014/main" id="{FB218BD9-B0CC-302F-E346-24F7DE8812DF}"/>
              </a:ext>
            </a:extLst>
          </p:cNvPr>
          <p:cNvSpPr txBox="1">
            <a:spLocks noGrp="1"/>
          </p:cNvSpPr>
          <p:nvPr>
            <p:ph type="title"/>
          </p:nvPr>
        </p:nvSpPr>
        <p:spPr>
          <a:xfrm>
            <a:off x="720000" y="539500"/>
            <a:ext cx="7704000" cy="478200"/>
          </a:xfrm>
          <a:prstGeom prst="rect">
            <a:avLst/>
          </a:prstGeom>
        </p:spPr>
        <p:txBody>
          <a:bodyPr spcFirstLastPara="1" wrap="square" lIns="91425" tIns="0" rIns="91425" bIns="91425" anchor="t" anchorCtr="0">
            <a:noAutofit/>
          </a:bodyPr>
          <a:lstStyle/>
          <a:p>
            <a:r>
              <a:rPr lang="es"/>
              <a:t>DICCIONARIO DE CLASES</a:t>
            </a:r>
            <a:endParaRPr lang="es-ES"/>
          </a:p>
        </p:txBody>
      </p:sp>
      <p:sp>
        <p:nvSpPr>
          <p:cNvPr id="3" name="Marcador de texto 2">
            <a:extLst>
              <a:ext uri="{FF2B5EF4-FFF2-40B4-BE49-F238E27FC236}">
                <a16:creationId xmlns:a16="http://schemas.microsoft.com/office/drawing/2014/main" id="{EC0F9567-FD8D-EEFC-18DA-0946B0167144}"/>
              </a:ext>
            </a:extLst>
          </p:cNvPr>
          <p:cNvSpPr>
            <a:spLocks noGrp="1"/>
          </p:cNvSpPr>
          <p:nvPr>
            <p:ph type="body" idx="1"/>
          </p:nvPr>
        </p:nvSpPr>
        <p:spPr>
          <a:xfrm>
            <a:off x="339001" y="1145501"/>
            <a:ext cx="8456928" cy="2329485"/>
          </a:xfrm>
        </p:spPr>
        <p:txBody>
          <a:bodyPr/>
          <a:lstStyle/>
          <a:p>
            <a:pPr marL="628650" indent="-171450"/>
            <a:r>
              <a:rPr lang="es-ES" b="1"/>
              <a:t>Producto</a:t>
            </a:r>
            <a:r>
              <a:rPr lang="es-ES"/>
              <a:t> es la clase abstracta que agrupa todos los artículos disponibles en la librería. Cada producto se identifica de manera única mediante un código y se describe brevemente, constituyendo la base para las especializaciones que se derivan de ella.</a:t>
            </a:r>
          </a:p>
          <a:p>
            <a:pPr indent="0">
              <a:buNone/>
            </a:pPr>
            <a:endParaRPr lang="es-ES"/>
          </a:p>
          <a:p>
            <a:pPr marL="628650" indent="-171450"/>
            <a:r>
              <a:rPr lang="es-ES" b="1"/>
              <a:t>Libro</a:t>
            </a:r>
            <a:r>
              <a:rPr lang="es-ES"/>
              <a:t> es una subclase de Producto y representa específicamente los libros. Además de heredar el código y la descripción de Producto, un Libro cuenta con información particular como el autor, el título, la editorial y el ISBN. Asimismo, un Libro puede estar asociado de forma opcional a un Género Literario, lo que permite clasificarlo según su temática.</a:t>
            </a:r>
          </a:p>
          <a:p>
            <a:pPr indent="0">
              <a:buNone/>
            </a:pPr>
            <a:endParaRPr lang="es-ES"/>
          </a:p>
          <a:p>
            <a:pPr marL="628650" indent="-171450"/>
            <a:r>
              <a:rPr lang="es-ES" b="1"/>
              <a:t>Género Literario</a:t>
            </a:r>
            <a:r>
              <a:rPr lang="es-ES"/>
              <a:t> define la categoría o estilo del contenido de un Libro. Esta clase permite agrupar los libros según criterios literarios (por ejemplo, Ficción, No Ficción, Misterio, etc.) y ofrece la posibilidad de gestionar esta clasificación de manera independiente.</a:t>
            </a:r>
          </a:p>
        </p:txBody>
      </p:sp>
      <p:pic>
        <p:nvPicPr>
          <p:cNvPr id="4" name="Gráfico 3" descr="Libro cerrado contorno">
            <a:extLst>
              <a:ext uri="{FF2B5EF4-FFF2-40B4-BE49-F238E27FC236}">
                <a16:creationId xmlns:a16="http://schemas.microsoft.com/office/drawing/2014/main" id="{0AB39570-612F-20F6-E490-EA61DD619B3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800000" flipH="1">
            <a:off x="7869801" y="4018551"/>
            <a:ext cx="895350" cy="962025"/>
          </a:xfrm>
          <a:prstGeom prst="rect">
            <a:avLst/>
          </a:prstGeom>
        </p:spPr>
      </p:pic>
      <p:pic>
        <p:nvPicPr>
          <p:cNvPr id="8" name="Gráfico 7" descr="Libros contorno">
            <a:extLst>
              <a:ext uri="{FF2B5EF4-FFF2-40B4-BE49-F238E27FC236}">
                <a16:creationId xmlns:a16="http://schemas.microsoft.com/office/drawing/2014/main" id="{91D31A6A-BA45-E22C-FE12-0EEFAA9F3AD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20220000">
            <a:off x="142875" y="228600"/>
            <a:ext cx="914400" cy="914400"/>
          </a:xfrm>
          <a:prstGeom prst="rect">
            <a:avLst/>
          </a:prstGeom>
        </p:spPr>
      </p:pic>
    </p:spTree>
    <p:extLst>
      <p:ext uri="{BB962C8B-B14F-4D97-AF65-F5344CB8AC3E}">
        <p14:creationId xmlns:p14="http://schemas.microsoft.com/office/powerpoint/2010/main" val="25032246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28">
          <a:extLst>
            <a:ext uri="{FF2B5EF4-FFF2-40B4-BE49-F238E27FC236}">
              <a16:creationId xmlns:a16="http://schemas.microsoft.com/office/drawing/2014/main" id="{2CF8B224-FE3B-3BCA-6D88-430485925EC0}"/>
            </a:ext>
          </a:extLst>
        </p:cNvPr>
        <p:cNvGrpSpPr/>
        <p:nvPr/>
      </p:nvGrpSpPr>
      <p:grpSpPr>
        <a:xfrm>
          <a:off x="0" y="0"/>
          <a:ext cx="0" cy="0"/>
          <a:chOff x="0" y="0"/>
          <a:chExt cx="0" cy="0"/>
        </a:xfrm>
      </p:grpSpPr>
      <p:sp>
        <p:nvSpPr>
          <p:cNvPr id="529" name="Google Shape;529;p48">
            <a:extLst>
              <a:ext uri="{FF2B5EF4-FFF2-40B4-BE49-F238E27FC236}">
                <a16:creationId xmlns:a16="http://schemas.microsoft.com/office/drawing/2014/main" id="{1BB5865F-65A7-477C-3313-55BE09A99817}"/>
              </a:ext>
            </a:extLst>
          </p:cNvPr>
          <p:cNvSpPr txBox="1">
            <a:spLocks noGrp="1"/>
          </p:cNvSpPr>
          <p:nvPr>
            <p:ph type="title"/>
          </p:nvPr>
        </p:nvSpPr>
        <p:spPr>
          <a:xfrm>
            <a:off x="720000" y="539500"/>
            <a:ext cx="7704000" cy="478200"/>
          </a:xfrm>
          <a:prstGeom prst="rect">
            <a:avLst/>
          </a:prstGeom>
        </p:spPr>
        <p:txBody>
          <a:bodyPr spcFirstLastPara="1" wrap="square" lIns="91425" tIns="0" rIns="91425" bIns="91425" anchor="t" anchorCtr="0">
            <a:noAutofit/>
          </a:bodyPr>
          <a:lstStyle/>
          <a:p>
            <a:r>
              <a:rPr lang="es"/>
              <a:t>DICCIONARIO DE CLASES</a:t>
            </a:r>
            <a:endParaRPr lang="es-ES"/>
          </a:p>
        </p:txBody>
      </p:sp>
      <p:sp>
        <p:nvSpPr>
          <p:cNvPr id="3" name="Marcador de texto 2">
            <a:extLst>
              <a:ext uri="{FF2B5EF4-FFF2-40B4-BE49-F238E27FC236}">
                <a16:creationId xmlns:a16="http://schemas.microsoft.com/office/drawing/2014/main" id="{1D40FBA3-DB28-63BF-74B3-DD43EA8681DF}"/>
              </a:ext>
            </a:extLst>
          </p:cNvPr>
          <p:cNvSpPr>
            <a:spLocks noGrp="1"/>
          </p:cNvSpPr>
          <p:nvPr>
            <p:ph type="body" idx="1"/>
          </p:nvPr>
        </p:nvSpPr>
        <p:spPr>
          <a:xfrm>
            <a:off x="339001" y="1145501"/>
            <a:ext cx="8456928" cy="3563199"/>
          </a:xfrm>
        </p:spPr>
        <p:txBody>
          <a:bodyPr/>
          <a:lstStyle/>
          <a:p>
            <a:r>
              <a:rPr lang="es-ES" b="1"/>
              <a:t>Material Papelería</a:t>
            </a:r>
            <a:r>
              <a:rPr lang="es-ES"/>
              <a:t> también es una subclase de Producto y se utiliza para representar aquellos artículos destinados a la papelería. Además de los atributos básicos heredados, esta clase se diferencia por su propia clasificación, que se especifica a través de la asociación con la clase Tipo de Material.</a:t>
            </a:r>
            <a:endParaRPr lang="en-US"/>
          </a:p>
          <a:p>
            <a:pPr marL="152400" indent="0">
              <a:buNone/>
            </a:pPr>
            <a:endParaRPr lang="es-ES"/>
          </a:p>
          <a:p>
            <a:r>
              <a:rPr lang="es-ES" b="1"/>
              <a:t>Tipo de Material</a:t>
            </a:r>
            <a:r>
              <a:rPr lang="es-ES"/>
              <a:t> se encarga de describir la clasificación de un Material Papelería, permitiendo distinguirlo por su uso o características específicas (por ejemplo, papel, cartulina, tinta, etc.). Esta categoría ayuda a organizar y gestionar de manera más detallada los materiales disponibles.</a:t>
            </a:r>
            <a:endParaRPr lang="en-US"/>
          </a:p>
          <a:p>
            <a:pPr marL="152400" indent="0">
              <a:buNone/>
            </a:pPr>
            <a:endParaRPr lang="es-ES"/>
          </a:p>
          <a:p>
            <a:r>
              <a:rPr lang="es-ES" b="1"/>
              <a:t>Reserva</a:t>
            </a:r>
            <a:r>
              <a:rPr lang="es-ES"/>
              <a:t> registra las reservas que realizan los clientes para adquirir productos. Cada reserva incluye información sobre la fecha en que se realizó, el tiempo límite para su recogida, el precio total de los productos reservados y un indicador que señala si la reserva ha sido efectivamente recogida. Esta clase es fundamental para gestionar el proceso de reserva dentro del sistema.</a:t>
            </a:r>
            <a:endParaRPr lang="en-US"/>
          </a:p>
          <a:p>
            <a:pPr marL="152400" indent="0">
              <a:buNone/>
            </a:pPr>
            <a:endParaRPr lang="es-ES"/>
          </a:p>
          <a:p>
            <a:r>
              <a:rPr lang="es-ES" b="1"/>
              <a:t>Cliente</a:t>
            </a:r>
            <a:r>
              <a:rPr lang="es-ES"/>
              <a:t> representa a las personas que utilizan el sistema de reservas en la librería. Cada cliente se identifica de forma única mediante un código y cuenta con información personal detallada, como nombre, apellidos, DNI, teléfono y correo electrónico. Además, se contempla la posibilidad de que un cliente recomiende a otros, aunque este aspecto se integra como comportamiento y no como una clase separada.</a:t>
            </a:r>
            <a:endParaRPr lang="en-US"/>
          </a:p>
          <a:p>
            <a:pPr marL="628650" indent="-171450"/>
            <a:endParaRPr lang="es-ES"/>
          </a:p>
        </p:txBody>
      </p:sp>
      <p:pic>
        <p:nvPicPr>
          <p:cNvPr id="4" name="Gráfico 3" descr="Narración contorno">
            <a:extLst>
              <a:ext uri="{FF2B5EF4-FFF2-40B4-BE49-F238E27FC236}">
                <a16:creationId xmlns:a16="http://schemas.microsoft.com/office/drawing/2014/main" id="{101751A7-C886-4A18-1BDB-C3DA4C7ADBB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440000" flipV="1">
            <a:off x="7614086" y="158190"/>
            <a:ext cx="857250" cy="847725"/>
          </a:xfrm>
          <a:prstGeom prst="rect">
            <a:avLst/>
          </a:prstGeom>
        </p:spPr>
      </p:pic>
      <p:pic>
        <p:nvPicPr>
          <p:cNvPr id="5" name="Gráfico 4" descr="Lápiz con relleno sólido">
            <a:extLst>
              <a:ext uri="{FF2B5EF4-FFF2-40B4-BE49-F238E27FC236}">
                <a16:creationId xmlns:a16="http://schemas.microsoft.com/office/drawing/2014/main" id="{72FF8604-C029-DF8F-8EE3-5C06D9A3E77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900000">
            <a:off x="9363075" y="-876300"/>
            <a:ext cx="914400" cy="914400"/>
          </a:xfrm>
          <a:prstGeom prst="rect">
            <a:avLst/>
          </a:prstGeom>
        </p:spPr>
      </p:pic>
      <p:pic>
        <p:nvPicPr>
          <p:cNvPr id="7" name="Gráfico 6" descr="Papel contorno">
            <a:extLst>
              <a:ext uri="{FF2B5EF4-FFF2-40B4-BE49-F238E27FC236}">
                <a16:creationId xmlns:a16="http://schemas.microsoft.com/office/drawing/2014/main" id="{473384D2-F74C-EB01-90E1-90DE5C215CC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1140000">
            <a:off x="-1285875" y="-1038225"/>
            <a:ext cx="914400" cy="914400"/>
          </a:xfrm>
          <a:prstGeom prst="rect">
            <a:avLst/>
          </a:prstGeom>
        </p:spPr>
      </p:pic>
      <p:pic>
        <p:nvPicPr>
          <p:cNvPr id="9" name="Gráfico 8" descr="Lápiz contorno">
            <a:extLst>
              <a:ext uri="{FF2B5EF4-FFF2-40B4-BE49-F238E27FC236}">
                <a16:creationId xmlns:a16="http://schemas.microsoft.com/office/drawing/2014/main" id="{A59D9A23-1650-1E6F-95F5-4DDF843DCEE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11100000">
            <a:off x="-1371600" y="5181600"/>
            <a:ext cx="914400" cy="914400"/>
          </a:xfrm>
          <a:prstGeom prst="rect">
            <a:avLst/>
          </a:prstGeom>
        </p:spPr>
      </p:pic>
      <p:pic>
        <p:nvPicPr>
          <p:cNvPr id="11" name="Gráfico 10" descr="Documento contorno">
            <a:extLst>
              <a:ext uri="{FF2B5EF4-FFF2-40B4-BE49-F238E27FC236}">
                <a16:creationId xmlns:a16="http://schemas.microsoft.com/office/drawing/2014/main" id="{1A722741-1DED-20FF-347F-9E60464FA429}"/>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rot="1020000">
            <a:off x="9372600" y="5257800"/>
            <a:ext cx="914400" cy="914400"/>
          </a:xfrm>
          <a:prstGeom prst="rect">
            <a:avLst/>
          </a:prstGeom>
        </p:spPr>
      </p:pic>
    </p:spTree>
    <p:extLst>
      <p:ext uri="{BB962C8B-B14F-4D97-AF65-F5344CB8AC3E}">
        <p14:creationId xmlns:p14="http://schemas.microsoft.com/office/powerpoint/2010/main" val="24452464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30">
          <a:extLst>
            <a:ext uri="{FF2B5EF4-FFF2-40B4-BE49-F238E27FC236}">
              <a16:creationId xmlns:a16="http://schemas.microsoft.com/office/drawing/2014/main" id="{DBA4C812-8FEB-118E-672E-12FCB578A0A0}"/>
            </a:ext>
          </a:extLst>
        </p:cNvPr>
        <p:cNvGrpSpPr/>
        <p:nvPr/>
      </p:nvGrpSpPr>
      <p:grpSpPr>
        <a:xfrm>
          <a:off x="0" y="0"/>
          <a:ext cx="0" cy="0"/>
          <a:chOff x="0" y="0"/>
          <a:chExt cx="0" cy="0"/>
        </a:xfrm>
      </p:grpSpPr>
      <p:sp>
        <p:nvSpPr>
          <p:cNvPr id="2" name="Rectángulo: esquinas redondeadas 1">
            <a:extLst>
              <a:ext uri="{FF2B5EF4-FFF2-40B4-BE49-F238E27FC236}">
                <a16:creationId xmlns:a16="http://schemas.microsoft.com/office/drawing/2014/main" id="{7248C767-6C0B-388F-B5A9-ED453CB4FC88}"/>
              </a:ext>
            </a:extLst>
          </p:cNvPr>
          <p:cNvSpPr/>
          <p:nvPr/>
        </p:nvSpPr>
        <p:spPr>
          <a:xfrm>
            <a:off x="1492384" y="1313930"/>
            <a:ext cx="6241343" cy="2004452"/>
          </a:xfrm>
          <a:prstGeom prst="roundRect">
            <a:avLst/>
          </a:prstGeom>
          <a:solidFill>
            <a:schemeClr val="dk1"/>
          </a:solidFill>
          <a:ln>
            <a:noFill/>
          </a:ln>
        </p:spPr>
        <p:txBody>
          <a:bodyPr spcFirstLastPara="1" wrap="square" lIns="91425" tIns="91425" rIns="91425" bIns="91425" anchor="ctr" anchorCtr="0">
            <a:noAutofit/>
          </a:bodyPr>
          <a:lstStyle/>
          <a:p>
            <a:pPr algn="ctr"/>
            <a:endParaRPr lang="es-ES">
              <a:solidFill>
                <a:srgbClr val="000000"/>
              </a:solidFill>
              <a:latin typeface="Open Sans"/>
              <a:ea typeface="Open Sans"/>
              <a:cs typeface="Open Sans"/>
            </a:endParaRPr>
          </a:p>
        </p:txBody>
      </p:sp>
      <p:sp>
        <p:nvSpPr>
          <p:cNvPr id="233" name="Google Shape;233;p32">
            <a:extLst>
              <a:ext uri="{FF2B5EF4-FFF2-40B4-BE49-F238E27FC236}">
                <a16:creationId xmlns:a16="http://schemas.microsoft.com/office/drawing/2014/main" id="{D6B3DD0F-4CBE-C433-947E-7C698783D703}"/>
              </a:ext>
            </a:extLst>
          </p:cNvPr>
          <p:cNvSpPr txBox="1">
            <a:spLocks noGrp="1"/>
          </p:cNvSpPr>
          <p:nvPr>
            <p:ph type="title"/>
          </p:nvPr>
        </p:nvSpPr>
        <p:spPr>
          <a:xfrm flipH="1">
            <a:off x="1453566" y="2531658"/>
            <a:ext cx="6277342" cy="683614"/>
          </a:xfrm>
          <a:prstGeom prst="rect">
            <a:avLst/>
          </a:prstGeom>
        </p:spPr>
        <p:txBody>
          <a:bodyPr spcFirstLastPara="1" wrap="square" lIns="91425" tIns="91425" rIns="91425" bIns="91425" anchor="b" anchorCtr="0">
            <a:noAutofit/>
          </a:bodyPr>
          <a:lstStyle/>
          <a:p>
            <a:pPr algn="ctr"/>
            <a:r>
              <a:rPr lang="es" dirty="0">
                <a:solidFill>
                  <a:schemeClr val="dk2"/>
                </a:solidFill>
              </a:rPr>
              <a:t>TEST</a:t>
            </a:r>
            <a:endParaRPr lang="es-ES" dirty="0"/>
          </a:p>
        </p:txBody>
      </p:sp>
      <p:sp>
        <p:nvSpPr>
          <p:cNvPr id="234" name="Google Shape;234;p32">
            <a:extLst>
              <a:ext uri="{FF2B5EF4-FFF2-40B4-BE49-F238E27FC236}">
                <a16:creationId xmlns:a16="http://schemas.microsoft.com/office/drawing/2014/main" id="{1CCFEEF9-E2C8-8E93-6BC1-790B2B141410}"/>
              </a:ext>
            </a:extLst>
          </p:cNvPr>
          <p:cNvSpPr txBox="1">
            <a:spLocks noGrp="1"/>
          </p:cNvSpPr>
          <p:nvPr>
            <p:ph type="title" idx="3"/>
          </p:nvPr>
        </p:nvSpPr>
        <p:spPr>
          <a:xfrm flipH="1">
            <a:off x="2627530" y="1309725"/>
            <a:ext cx="3993035" cy="1000703"/>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dirty="0">
                <a:solidFill>
                  <a:schemeClr val="lt1"/>
                </a:solidFill>
              </a:rPr>
              <a:t>¡¡EXTRA!!</a:t>
            </a:r>
            <a:endParaRPr lang="es-ES">
              <a:solidFill>
                <a:schemeClr val="lt1"/>
              </a:solidFill>
            </a:endParaRPr>
          </a:p>
        </p:txBody>
      </p:sp>
      <p:cxnSp>
        <p:nvCxnSpPr>
          <p:cNvPr id="235" name="Google Shape;235;p32">
            <a:extLst>
              <a:ext uri="{FF2B5EF4-FFF2-40B4-BE49-F238E27FC236}">
                <a16:creationId xmlns:a16="http://schemas.microsoft.com/office/drawing/2014/main" id="{C3157D06-35FC-82FA-13F6-6D0012DA9651}"/>
              </a:ext>
            </a:extLst>
          </p:cNvPr>
          <p:cNvCxnSpPr/>
          <p:nvPr/>
        </p:nvCxnSpPr>
        <p:spPr>
          <a:xfrm rot="10800000">
            <a:off x="4128084" y="2485012"/>
            <a:ext cx="862500" cy="0"/>
          </a:xfrm>
          <a:prstGeom prst="straightConnector1">
            <a:avLst/>
          </a:prstGeom>
          <a:noFill/>
          <a:ln w="9525" cap="flat" cmpd="sng">
            <a:solidFill>
              <a:schemeClr val="lt1"/>
            </a:solidFill>
            <a:prstDash val="solid"/>
            <a:round/>
            <a:headEnd type="none" w="med" len="med"/>
            <a:tailEnd type="none" w="med" len="med"/>
          </a:ln>
        </p:spPr>
      </p:cxnSp>
      <p:sp>
        <p:nvSpPr>
          <p:cNvPr id="237" name="Google Shape;237;p32">
            <a:extLst>
              <a:ext uri="{FF2B5EF4-FFF2-40B4-BE49-F238E27FC236}">
                <a16:creationId xmlns:a16="http://schemas.microsoft.com/office/drawing/2014/main" id="{10E4BD2B-5A88-ACC0-849B-AFBFF0E82406}"/>
              </a:ext>
            </a:extLst>
          </p:cNvPr>
          <p:cNvSpPr/>
          <p:nvPr/>
        </p:nvSpPr>
        <p:spPr>
          <a:xfrm rot="10800000" flipH="1">
            <a:off x="8482791" y="1554994"/>
            <a:ext cx="2296863" cy="2041472"/>
          </a:xfrm>
          <a:prstGeom prst="pie">
            <a:avLst>
              <a:gd name="adj1" fmla="val 5413781"/>
              <a:gd name="adj2" fmla="val 16187841"/>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pic>
        <p:nvPicPr>
          <p:cNvPr id="7" name="Gráfico 6" descr="Lápiz contorno">
            <a:extLst>
              <a:ext uri="{FF2B5EF4-FFF2-40B4-BE49-F238E27FC236}">
                <a16:creationId xmlns:a16="http://schemas.microsoft.com/office/drawing/2014/main" id="{86613181-7830-2A4E-2816-3929ECF5B78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1100000">
            <a:off x="209550" y="4191000"/>
            <a:ext cx="914400" cy="914400"/>
          </a:xfrm>
          <a:prstGeom prst="rect">
            <a:avLst/>
          </a:prstGeom>
        </p:spPr>
      </p:pic>
      <p:pic>
        <p:nvPicPr>
          <p:cNvPr id="8" name="Gráfico 7" descr="Lápiz con relleno sólido">
            <a:extLst>
              <a:ext uri="{FF2B5EF4-FFF2-40B4-BE49-F238E27FC236}">
                <a16:creationId xmlns:a16="http://schemas.microsoft.com/office/drawing/2014/main" id="{6126DBEB-4873-0295-D17B-5B7CD653F21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900000">
            <a:off x="8029575" y="95250"/>
            <a:ext cx="914400" cy="914400"/>
          </a:xfrm>
          <a:prstGeom prst="rect">
            <a:avLst/>
          </a:prstGeom>
        </p:spPr>
      </p:pic>
      <p:pic>
        <p:nvPicPr>
          <p:cNvPr id="9" name="Gráfico 8" descr="Papel contorno">
            <a:extLst>
              <a:ext uri="{FF2B5EF4-FFF2-40B4-BE49-F238E27FC236}">
                <a16:creationId xmlns:a16="http://schemas.microsoft.com/office/drawing/2014/main" id="{887DCEBC-E352-33E0-7B10-15B1BF4E014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1140000">
            <a:off x="123825" y="123825"/>
            <a:ext cx="914400" cy="914400"/>
          </a:xfrm>
          <a:prstGeom prst="rect">
            <a:avLst/>
          </a:prstGeom>
        </p:spPr>
      </p:pic>
      <p:pic>
        <p:nvPicPr>
          <p:cNvPr id="10" name="Gráfico 9" descr="Documento contorno">
            <a:extLst>
              <a:ext uri="{FF2B5EF4-FFF2-40B4-BE49-F238E27FC236}">
                <a16:creationId xmlns:a16="http://schemas.microsoft.com/office/drawing/2014/main" id="{FF45A009-EAA3-23ED-8A21-2647392850F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1020000">
            <a:off x="7905750" y="3952875"/>
            <a:ext cx="914400" cy="914400"/>
          </a:xfrm>
          <a:prstGeom prst="rect">
            <a:avLst/>
          </a:prstGeom>
        </p:spPr>
      </p:pic>
    </p:spTree>
    <p:extLst>
      <p:ext uri="{BB962C8B-B14F-4D97-AF65-F5344CB8AC3E}">
        <p14:creationId xmlns:p14="http://schemas.microsoft.com/office/powerpoint/2010/main" val="165871075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28">
          <a:extLst>
            <a:ext uri="{FF2B5EF4-FFF2-40B4-BE49-F238E27FC236}">
              <a16:creationId xmlns:a16="http://schemas.microsoft.com/office/drawing/2014/main" id="{08C848AA-8CD1-4A99-E5C0-74C0CFFD6F7E}"/>
            </a:ext>
          </a:extLst>
        </p:cNvPr>
        <p:cNvGrpSpPr/>
        <p:nvPr/>
      </p:nvGrpSpPr>
      <p:grpSpPr>
        <a:xfrm>
          <a:off x="0" y="0"/>
          <a:ext cx="0" cy="0"/>
          <a:chOff x="0" y="0"/>
          <a:chExt cx="0" cy="0"/>
        </a:xfrm>
      </p:grpSpPr>
      <p:sp>
        <p:nvSpPr>
          <p:cNvPr id="529" name="Google Shape;529;p48">
            <a:extLst>
              <a:ext uri="{FF2B5EF4-FFF2-40B4-BE49-F238E27FC236}">
                <a16:creationId xmlns:a16="http://schemas.microsoft.com/office/drawing/2014/main" id="{8F856028-CFDD-3EA7-2030-1ACAE815FA37}"/>
              </a:ext>
            </a:extLst>
          </p:cNvPr>
          <p:cNvSpPr txBox="1">
            <a:spLocks noGrp="1"/>
          </p:cNvSpPr>
          <p:nvPr>
            <p:ph type="title"/>
          </p:nvPr>
        </p:nvSpPr>
        <p:spPr>
          <a:xfrm>
            <a:off x="720000" y="539500"/>
            <a:ext cx="7704000" cy="478200"/>
          </a:xfrm>
          <a:prstGeom prst="rect">
            <a:avLst/>
          </a:prstGeom>
        </p:spPr>
        <p:txBody>
          <a:bodyPr spcFirstLastPara="1" wrap="square" lIns="91425" tIns="0" rIns="91425" bIns="91425" anchor="t" anchorCtr="0">
            <a:noAutofit/>
          </a:bodyPr>
          <a:lstStyle/>
          <a:p>
            <a:r>
              <a:rPr lang="es" dirty="0"/>
              <a:t>TEST</a:t>
            </a:r>
            <a:endParaRPr lang="es-ES" dirty="0"/>
          </a:p>
        </p:txBody>
      </p:sp>
      <p:sp>
        <p:nvSpPr>
          <p:cNvPr id="3" name="Marcador de texto 2">
            <a:extLst>
              <a:ext uri="{FF2B5EF4-FFF2-40B4-BE49-F238E27FC236}">
                <a16:creationId xmlns:a16="http://schemas.microsoft.com/office/drawing/2014/main" id="{C4D5569B-C967-31AF-EC22-C157343992A0}"/>
              </a:ext>
            </a:extLst>
          </p:cNvPr>
          <p:cNvSpPr>
            <a:spLocks noGrp="1"/>
          </p:cNvSpPr>
          <p:nvPr>
            <p:ph type="body" idx="1"/>
          </p:nvPr>
        </p:nvSpPr>
        <p:spPr>
          <a:xfrm>
            <a:off x="367576" y="1526501"/>
            <a:ext cx="8514078" cy="2081835"/>
          </a:xfrm>
        </p:spPr>
        <p:txBody>
          <a:bodyPr/>
          <a:lstStyle/>
          <a:p>
            <a:r>
              <a:rPr lang="es-ES" sz="1000" b="1" dirty="0">
                <a:solidFill>
                  <a:srgbClr val="000000"/>
                </a:solidFill>
              </a:rPr>
              <a:t>Pregunta: ¿Por qué no hay cardinalidad entre Producto y Libro / Material de Papelería?</a:t>
            </a:r>
            <a:endParaRPr lang="es-ES" dirty="0"/>
          </a:p>
          <a:p>
            <a:pPr marL="152400" indent="0">
              <a:buNone/>
            </a:pPr>
            <a:br>
              <a:rPr lang="es-ES" sz="1000" dirty="0">
                <a:solidFill>
                  <a:srgbClr val="000000"/>
                </a:solidFill>
              </a:rPr>
            </a:br>
            <a:r>
              <a:rPr lang="es-ES" sz="1000" dirty="0">
                <a:solidFill>
                  <a:srgbClr val="000000"/>
                </a:solidFill>
              </a:rPr>
              <a:t>Porque Producto es una clase abstracta y no se puede distanciar directamente.</a:t>
            </a:r>
            <a:endParaRPr lang="es-ES" sz="1000" dirty="0"/>
          </a:p>
          <a:p>
            <a:pPr marL="152400" indent="0">
              <a:buNone/>
            </a:pPr>
            <a:endParaRPr lang="es-ES" sz="1000" dirty="0">
              <a:solidFill>
                <a:srgbClr val="191919"/>
              </a:solidFill>
            </a:endParaRPr>
          </a:p>
          <a:p>
            <a:r>
              <a:rPr lang="es-ES" sz="1000" b="1" dirty="0"/>
              <a:t>Pregunta: ¿Por qué se eliminaron clases como “Librería” o “Sistema de Gestión” en el proceso de selección?</a:t>
            </a:r>
            <a:endParaRPr lang="es-ES" sz="1000" b="1" dirty="0">
              <a:solidFill>
                <a:srgbClr val="000000"/>
              </a:solidFill>
            </a:endParaRPr>
          </a:p>
          <a:p>
            <a:pPr marL="0" indent="0">
              <a:buNone/>
            </a:pPr>
            <a:br>
              <a:rPr lang="es-ES" sz="1000" dirty="0">
                <a:solidFill>
                  <a:srgbClr val="000000"/>
                </a:solidFill>
              </a:rPr>
            </a:br>
            <a:r>
              <a:rPr lang="es-ES" sz="1000" dirty="0">
                <a:solidFill>
                  <a:srgbClr val="000000"/>
                </a:solidFill>
              </a:rPr>
              <a:t> Porque representan globalmente un sistema completo, no son entidades independientes del dominio.</a:t>
            </a:r>
            <a:br>
              <a:rPr lang="es-ES" sz="1000" dirty="0">
                <a:solidFill>
                  <a:srgbClr val="000000"/>
                </a:solidFill>
              </a:rPr>
            </a:br>
            <a:endParaRPr lang="es-ES" sz="1000">
              <a:solidFill>
                <a:srgbClr val="000000"/>
              </a:solidFill>
            </a:endParaRPr>
          </a:p>
          <a:p>
            <a:r>
              <a:rPr lang="es-ES" sz="1000" b="1" dirty="0">
                <a:solidFill>
                  <a:srgbClr val="000000"/>
                </a:solidFill>
              </a:rPr>
              <a:t>Pregunta: ¿Qué ventajas tiene </a:t>
            </a:r>
            <a:r>
              <a:rPr lang="es-ES" sz="1000" b="1" err="1">
                <a:solidFill>
                  <a:srgbClr val="000000"/>
                </a:solidFill>
              </a:rPr>
              <a:t>Plant</a:t>
            </a:r>
            <a:r>
              <a:rPr lang="es-ES" sz="1000" b="1" dirty="0">
                <a:solidFill>
                  <a:srgbClr val="000000"/>
                </a:solidFill>
              </a:rPr>
              <a:t> UML?</a:t>
            </a:r>
            <a:endParaRPr lang="es-ES" sz="1000" b="1" dirty="0">
              <a:solidFill>
                <a:srgbClr val="191919"/>
              </a:solidFill>
            </a:endParaRPr>
          </a:p>
          <a:p>
            <a:pPr marL="152400" indent="0">
              <a:buNone/>
            </a:pPr>
            <a:endParaRPr lang="es-ES" sz="1000" b="1" dirty="0">
              <a:solidFill>
                <a:srgbClr val="000000"/>
              </a:solidFill>
            </a:endParaRPr>
          </a:p>
          <a:p>
            <a:pPr marL="152400" indent="0">
              <a:buNone/>
            </a:pPr>
            <a:r>
              <a:rPr lang="es-ES" sz="1000" dirty="0" err="1"/>
              <a:t>PlantUML</a:t>
            </a:r>
            <a:r>
              <a:rPr lang="es-ES" sz="1000" dirty="0"/>
              <a:t> es una herramienta open </a:t>
            </a:r>
            <a:r>
              <a:rPr lang="es-ES" sz="1000" dirty="0" err="1"/>
              <a:t>source</a:t>
            </a:r>
            <a:r>
              <a:rPr lang="es-ES" sz="1000" dirty="0"/>
              <a:t>, tiene un uso y una sintaxis sencilla, y se pueden exportar sus diagramas en varios formatos.</a:t>
            </a:r>
            <a:br>
              <a:rPr lang="es-ES" sz="1000" dirty="0">
                <a:solidFill>
                  <a:srgbClr val="000000"/>
                </a:solidFill>
              </a:rPr>
            </a:br>
            <a:endParaRPr lang="es-ES" sz="1000"/>
          </a:p>
        </p:txBody>
      </p:sp>
      <p:pic>
        <p:nvPicPr>
          <p:cNvPr id="5" name="Gráfico 4" descr="Papel contorno">
            <a:extLst>
              <a:ext uri="{FF2B5EF4-FFF2-40B4-BE49-F238E27FC236}">
                <a16:creationId xmlns:a16="http://schemas.microsoft.com/office/drawing/2014/main" id="{3FDD667C-9E17-94C3-47D3-DE18A4B9051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140000">
            <a:off x="123825" y="85725"/>
            <a:ext cx="914400" cy="914400"/>
          </a:xfrm>
          <a:prstGeom prst="rect">
            <a:avLst/>
          </a:prstGeom>
        </p:spPr>
      </p:pic>
      <p:pic>
        <p:nvPicPr>
          <p:cNvPr id="7" name="Gráfico 6" descr="Lápiz contorno">
            <a:extLst>
              <a:ext uri="{FF2B5EF4-FFF2-40B4-BE49-F238E27FC236}">
                <a16:creationId xmlns:a16="http://schemas.microsoft.com/office/drawing/2014/main" id="{5458FA52-AC5A-E128-9A6C-A756CAC76D7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5400000">
            <a:off x="7962900" y="4038600"/>
            <a:ext cx="914400" cy="914400"/>
          </a:xfrm>
          <a:prstGeom prst="rect">
            <a:avLst/>
          </a:prstGeom>
        </p:spPr>
      </p:pic>
    </p:spTree>
    <p:extLst>
      <p:ext uri="{BB962C8B-B14F-4D97-AF65-F5344CB8AC3E}">
        <p14:creationId xmlns:p14="http://schemas.microsoft.com/office/powerpoint/2010/main" val="157818190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500"/>
                                        <p:tgtEl>
                                          <p:spTgt spid="3">
                                            <p:txEl>
                                              <p:pRg st="4" end="4"/>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animEffect transition="in" filter="fade">
                                      <p:cBhvr>
                                        <p:cTn id="23" dur="500"/>
                                        <p:tgtEl>
                                          <p:spTgt spid="3">
                                            <p:txEl>
                                              <p:pRg st="5" end="5"/>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fade">
                                      <p:cBhvr>
                                        <p:cTn id="28"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495" name="Google Shape;495;p47"/>
          <p:cNvSpPr txBox="1">
            <a:spLocks noGrp="1"/>
          </p:cNvSpPr>
          <p:nvPr>
            <p:ph type="title"/>
          </p:nvPr>
        </p:nvSpPr>
        <p:spPr>
          <a:xfrm>
            <a:off x="4533900" y="539500"/>
            <a:ext cx="3903300" cy="969600"/>
          </a:xfrm>
          <a:prstGeom prst="rect">
            <a:avLst/>
          </a:prstGeom>
        </p:spPr>
        <p:txBody>
          <a:bodyPr spcFirstLastPara="1" wrap="square" lIns="91425" tIns="91425" rIns="91425" bIns="91425" anchor="t" anchorCtr="0">
            <a:noAutofit/>
          </a:bodyPr>
          <a:lstStyle/>
          <a:p>
            <a:r>
              <a:rPr lang="es"/>
              <a:t>¡</a:t>
            </a:r>
            <a:r>
              <a:rPr lang="es" sz="5100"/>
              <a:t>GRACIAS</a:t>
            </a:r>
            <a:r>
              <a:rPr lang="es"/>
              <a:t>!</a:t>
            </a:r>
            <a:endParaRPr lang="es-ES"/>
          </a:p>
        </p:txBody>
      </p:sp>
      <p:sp>
        <p:nvSpPr>
          <p:cNvPr id="496" name="Google Shape;496;p47"/>
          <p:cNvSpPr txBox="1">
            <a:spLocks noGrp="1"/>
          </p:cNvSpPr>
          <p:nvPr>
            <p:ph type="subTitle" idx="1"/>
          </p:nvPr>
        </p:nvSpPr>
        <p:spPr>
          <a:xfrm>
            <a:off x="4533900" y="1987025"/>
            <a:ext cx="3903300" cy="1164600"/>
          </a:xfrm>
          <a:prstGeom prst="rect">
            <a:avLst/>
          </a:prstGeom>
        </p:spPr>
        <p:txBody>
          <a:bodyPr spcFirstLastPara="1" wrap="square" lIns="91425" tIns="91425" rIns="91425" bIns="91425" anchor="ctr" anchorCtr="0">
            <a:noAutofit/>
          </a:bodyPr>
          <a:lstStyle/>
          <a:p>
            <a:pPr marL="0" indent="0"/>
            <a:r>
              <a:rPr lang="es"/>
              <a:t>Espero que la presentación les haya resultado interesante y útil.</a:t>
            </a:r>
            <a:endParaRPr lang="es-ES"/>
          </a:p>
          <a:p>
            <a:pPr marL="0" indent="0"/>
            <a:endParaRPr lang="es"/>
          </a:p>
          <a:p>
            <a:pPr marL="0" indent="0"/>
            <a:r>
              <a:rPr lang="es"/>
              <a:t>Podéis hacer cualquier pregunta o comentario.</a:t>
            </a:r>
            <a:endParaRPr lang="es-ES"/>
          </a:p>
          <a:p>
            <a:pPr marL="0" indent="0"/>
            <a:endParaRPr lang="es"/>
          </a:p>
          <a:p>
            <a:pPr marL="0" indent="0"/>
            <a:r>
              <a:rPr lang="es"/>
              <a:t>Ana B. Dono &amp; Sandra W. Graña</a:t>
            </a:r>
          </a:p>
        </p:txBody>
      </p:sp>
      <p:grpSp>
        <p:nvGrpSpPr>
          <p:cNvPr id="522" name="Google Shape;522;p47"/>
          <p:cNvGrpSpPr/>
          <p:nvPr/>
        </p:nvGrpSpPr>
        <p:grpSpPr>
          <a:xfrm>
            <a:off x="-1643575" y="-1722325"/>
            <a:ext cx="5158300" cy="8067950"/>
            <a:chOff x="-1643575" y="-1722325"/>
            <a:chExt cx="5158300" cy="8067950"/>
          </a:xfrm>
        </p:grpSpPr>
        <p:sp>
          <p:nvSpPr>
            <p:cNvPr id="523" name="Google Shape;523;p47"/>
            <p:cNvSpPr/>
            <p:nvPr/>
          </p:nvSpPr>
          <p:spPr>
            <a:xfrm rot="5400000">
              <a:off x="1604775" y="4435675"/>
              <a:ext cx="1700100" cy="2119800"/>
            </a:xfrm>
            <a:prstGeom prst="pie">
              <a:avLst>
                <a:gd name="adj1" fmla="val 5413781"/>
                <a:gd name="adj2" fmla="val 16187841"/>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524" name="Google Shape;524;p47"/>
            <p:cNvSpPr/>
            <p:nvPr/>
          </p:nvSpPr>
          <p:spPr>
            <a:xfrm rot="10800000">
              <a:off x="-1643575" y="-1722325"/>
              <a:ext cx="2603400" cy="2603400"/>
            </a:xfrm>
            <a:prstGeom prst="pie">
              <a:avLst>
                <a:gd name="adj1" fmla="val 10768495"/>
                <a:gd name="adj2" fmla="val 16199921"/>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pic>
        <p:nvPicPr>
          <p:cNvPr id="2" name="Imagen 1">
            <a:extLst>
              <a:ext uri="{FF2B5EF4-FFF2-40B4-BE49-F238E27FC236}">
                <a16:creationId xmlns:a16="http://schemas.microsoft.com/office/drawing/2014/main" id="{6F735FB7-5119-1436-2DB6-C2BC69362623}"/>
              </a:ext>
            </a:extLst>
          </p:cNvPr>
          <p:cNvPicPr>
            <a:picLocks noChangeAspect="1"/>
          </p:cNvPicPr>
          <p:nvPr/>
        </p:nvPicPr>
        <p:blipFill>
          <a:blip r:embed="rId3"/>
          <a:stretch>
            <a:fillRect/>
          </a:stretch>
        </p:blipFill>
        <p:spPr>
          <a:xfrm>
            <a:off x="4546600" y="3537177"/>
            <a:ext cx="4114799" cy="790575"/>
          </a:xfrm>
          <a:prstGeom prst="rect">
            <a:avLst/>
          </a:prstGeom>
        </p:spPr>
      </p:pic>
      <p:sp>
        <p:nvSpPr>
          <p:cNvPr id="3" name="CuadroTexto 2">
            <a:extLst>
              <a:ext uri="{FF2B5EF4-FFF2-40B4-BE49-F238E27FC236}">
                <a16:creationId xmlns:a16="http://schemas.microsoft.com/office/drawing/2014/main" id="{D83777C3-678A-2739-A477-A11CD2E533E7}"/>
              </a:ext>
            </a:extLst>
          </p:cNvPr>
          <p:cNvSpPr txBox="1"/>
          <p:nvPr/>
        </p:nvSpPr>
        <p:spPr>
          <a:xfrm>
            <a:off x="5915025" y="4324350"/>
            <a:ext cx="2743200" cy="553998"/>
          </a:xfrm>
          <a:prstGeom prst="rect">
            <a:avLst/>
          </a:prstGeom>
          <a:noFill/>
          <a:ln>
            <a:noFill/>
          </a:ln>
        </p:spPr>
        <p:txBody>
          <a:bodyPr spcFirstLastPara="1" wrap="square" lIns="91425" tIns="91425" rIns="91425" bIns="91425" anchor="ctr" anchorCtr="0">
            <a:noAutofit/>
          </a:bodyPr>
          <a:lstStyle/>
          <a:p>
            <a:pPr algn="r">
              <a:buClr>
                <a:schemeClr val="dk2"/>
              </a:buClr>
              <a:buSzPts val="1200"/>
            </a:pPr>
            <a:r>
              <a:rPr lang="es-ES" sz="1500">
                <a:solidFill>
                  <a:schemeClr val="dk2"/>
                </a:solidFill>
                <a:latin typeface="Open Sans"/>
                <a:ea typeface="Open Sans"/>
                <a:cs typeface="Open Sans"/>
                <a:sym typeface="Open Sans"/>
                <a:hlinkClick r:id="rId4">
                  <a:extLst>
                    <a:ext uri="{A12FA001-AC4F-418D-AE19-62706E023703}">
                      <ahyp:hlinkClr xmlns:ahyp="http://schemas.microsoft.com/office/drawing/2018/hyperlinkcolor" val="tx"/>
                    </a:ext>
                  </a:extLst>
                </a:hlinkClick>
              </a:rPr>
              <a:t>PLANT UML - DIAGRAMA</a:t>
            </a:r>
            <a:endParaRPr lang="es-ES" sz="1500">
              <a:solidFill>
                <a:schemeClr val="dk2"/>
              </a:solidFill>
              <a:latin typeface="Open Sans"/>
              <a:ea typeface="Open Sans"/>
              <a:cs typeface="Open Sans"/>
            </a:endParaRPr>
          </a:p>
        </p:txBody>
      </p:sp>
      <p:sp>
        <p:nvSpPr>
          <p:cNvPr id="5" name="CuadroTexto 4">
            <a:extLst>
              <a:ext uri="{FF2B5EF4-FFF2-40B4-BE49-F238E27FC236}">
                <a16:creationId xmlns:a16="http://schemas.microsoft.com/office/drawing/2014/main" id="{021A5390-8685-7CD5-CBA7-973FAB044CEE}"/>
              </a:ext>
            </a:extLst>
          </p:cNvPr>
          <p:cNvSpPr txBox="1"/>
          <p:nvPr/>
        </p:nvSpPr>
        <p:spPr>
          <a:xfrm>
            <a:off x="5915025" y="4438650"/>
            <a:ext cx="428625" cy="31730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latin typeface="system-ui"/>
              </a:rPr>
              <a:t>🌱</a:t>
            </a:r>
          </a:p>
        </p:txBody>
      </p:sp>
      <p:pic>
        <p:nvPicPr>
          <p:cNvPr id="9" name="Imagen 8" descr="😻Gracias Amino de &quot;Gatos Lovers&quot;😻 | GatosLovers Amino">
            <a:extLst>
              <a:ext uri="{FF2B5EF4-FFF2-40B4-BE49-F238E27FC236}">
                <a16:creationId xmlns:a16="http://schemas.microsoft.com/office/drawing/2014/main" id="{0B4C2024-83AA-0D12-7EA2-D6C749A62B1D}"/>
              </a:ext>
            </a:extLst>
          </p:cNvPr>
          <p:cNvPicPr>
            <a:picLocks noChangeAspect="1"/>
          </p:cNvPicPr>
          <p:nvPr/>
        </p:nvPicPr>
        <p:blipFill>
          <a:blip r:embed="rId5"/>
          <a:stretch>
            <a:fillRect/>
          </a:stretch>
        </p:blipFill>
        <p:spPr>
          <a:xfrm>
            <a:off x="-190500" y="3152775"/>
            <a:ext cx="1905000" cy="1905000"/>
          </a:xfrm>
          <a:prstGeom prst="rect">
            <a:avLst/>
          </a:prstGeom>
        </p:spPr>
      </p:pic>
      <p:pic>
        <p:nvPicPr>
          <p:cNvPr id="11" name="Imagen 10" descr="Memes de gatos (par 2) | Amino Gatos En Español Amino">
            <a:extLst>
              <a:ext uri="{FF2B5EF4-FFF2-40B4-BE49-F238E27FC236}">
                <a16:creationId xmlns:a16="http://schemas.microsoft.com/office/drawing/2014/main" id="{55230B89-DB95-50A1-B7AD-693762BFE46F}"/>
              </a:ext>
            </a:extLst>
          </p:cNvPr>
          <p:cNvPicPr>
            <a:picLocks noChangeAspect="1"/>
          </p:cNvPicPr>
          <p:nvPr/>
        </p:nvPicPr>
        <p:blipFill>
          <a:blip r:embed="rId6"/>
          <a:stretch>
            <a:fillRect/>
          </a:stretch>
        </p:blipFill>
        <p:spPr>
          <a:xfrm>
            <a:off x="609600" y="790575"/>
            <a:ext cx="2743200" cy="274320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28"/>
        <p:cNvGrpSpPr/>
        <p:nvPr/>
      </p:nvGrpSpPr>
      <p:grpSpPr>
        <a:xfrm>
          <a:off x="0" y="0"/>
          <a:ext cx="0" cy="0"/>
          <a:chOff x="0" y="0"/>
          <a:chExt cx="0" cy="0"/>
        </a:xfrm>
      </p:grpSpPr>
      <p:sp>
        <p:nvSpPr>
          <p:cNvPr id="529" name="Google Shape;529;p48"/>
          <p:cNvSpPr txBox="1">
            <a:spLocks noGrp="1"/>
          </p:cNvSpPr>
          <p:nvPr>
            <p:ph type="title"/>
          </p:nvPr>
        </p:nvSpPr>
        <p:spPr>
          <a:xfrm>
            <a:off x="720000" y="539500"/>
            <a:ext cx="7704000" cy="478200"/>
          </a:xfrm>
          <a:prstGeom prst="rect">
            <a:avLst/>
          </a:prstGeom>
        </p:spPr>
        <p:txBody>
          <a:bodyPr spcFirstLastPara="1" wrap="square" lIns="91425" tIns="0" rIns="91425" bIns="91425" anchor="t" anchorCtr="0">
            <a:noAutofit/>
          </a:bodyPr>
          <a:lstStyle/>
          <a:p>
            <a:r>
              <a:rPr lang="es"/>
              <a:t>RECURSOS y HERRAMIENTAS</a:t>
            </a:r>
            <a:endParaRPr/>
          </a:p>
        </p:txBody>
      </p:sp>
      <p:sp>
        <p:nvSpPr>
          <p:cNvPr id="530" name="Google Shape;530;p48"/>
          <p:cNvSpPr txBox="1">
            <a:spLocks noGrp="1"/>
          </p:cNvSpPr>
          <p:nvPr>
            <p:ph type="body" idx="1"/>
          </p:nvPr>
        </p:nvSpPr>
        <p:spPr>
          <a:xfrm>
            <a:off x="159284" y="1017302"/>
            <a:ext cx="8814649" cy="3263671"/>
          </a:xfrm>
          <a:prstGeom prst="rect">
            <a:avLst/>
          </a:prstGeom>
        </p:spPr>
        <p:txBody>
          <a:bodyPr spcFirstLastPara="1" wrap="square" lIns="91425" tIns="91425" rIns="91425" bIns="91425" anchor="t" anchorCtr="0">
            <a:noAutofit/>
          </a:bodyPr>
          <a:lstStyle/>
          <a:p>
            <a:pPr marL="0" indent="0">
              <a:buNone/>
            </a:pPr>
            <a:endParaRPr lang="es" sz="1600">
              <a:latin typeface="Poppins"/>
            </a:endParaRPr>
          </a:p>
          <a:p>
            <a:pPr marL="171450" indent="-171450">
              <a:buClr>
                <a:srgbClr val="097A80"/>
              </a:buClr>
            </a:pPr>
            <a:r>
              <a:rPr lang="es" sz="1600">
                <a:latin typeface="Poppins"/>
              </a:rPr>
              <a:t>ENUNCIADO:</a:t>
            </a:r>
          </a:p>
          <a:p>
            <a:pPr lvl="1"/>
            <a:r>
              <a:rPr lang="es" sz="1600">
                <a:latin typeface="Poppins"/>
              </a:rPr>
              <a:t>Original. Basado en  "Unidad 5. Introducción al lenguaje unificado de modelado (UML, </a:t>
            </a:r>
            <a:r>
              <a:rPr lang="es" sz="1600" err="1">
                <a:latin typeface="Poppins"/>
              </a:rPr>
              <a:t>Unified</a:t>
            </a:r>
            <a:r>
              <a:rPr lang="es" sz="1600">
                <a:latin typeface="Poppins"/>
              </a:rPr>
              <a:t> </a:t>
            </a:r>
            <a:r>
              <a:rPr lang="es" sz="1600" err="1">
                <a:latin typeface="Poppins"/>
              </a:rPr>
              <a:t>Modeling</a:t>
            </a:r>
            <a:r>
              <a:rPr lang="es" sz="1600">
                <a:latin typeface="Poppins"/>
              </a:rPr>
              <a:t> </a:t>
            </a:r>
            <a:r>
              <a:rPr lang="es" sz="1600" err="1">
                <a:latin typeface="Poppins"/>
              </a:rPr>
              <a:t>Language</a:t>
            </a:r>
            <a:r>
              <a:rPr lang="es" sz="1600">
                <a:latin typeface="Poppins"/>
              </a:rPr>
              <a:t>)". Guillermo Fraile de la Arada. Entornos de desarrollo. CFGS DAM</a:t>
            </a:r>
          </a:p>
          <a:p>
            <a:pPr marL="171450" indent="-171450">
              <a:buClr>
                <a:srgbClr val="097A80"/>
              </a:buClr>
            </a:pPr>
            <a:endParaRPr lang="es" sz="1600">
              <a:latin typeface="Poppins"/>
            </a:endParaRPr>
          </a:p>
          <a:p>
            <a:pPr marL="171450" indent="-171450">
              <a:buClr>
                <a:srgbClr val="097A80"/>
              </a:buClr>
            </a:pPr>
            <a:r>
              <a:rPr lang="es" sz="1600">
                <a:latin typeface="Poppins"/>
              </a:rPr>
              <a:t>DIAGRAMA UML: </a:t>
            </a:r>
          </a:p>
          <a:p>
            <a:pPr lvl="1"/>
            <a:r>
              <a:rPr lang="es" sz="1600" err="1">
                <a:latin typeface="Poppins"/>
              </a:rPr>
              <a:t>PlantUML</a:t>
            </a:r>
            <a:r>
              <a:rPr lang="es" sz="1600">
                <a:latin typeface="Poppins"/>
              </a:rPr>
              <a:t>: </a:t>
            </a:r>
            <a:r>
              <a:rPr lang="es" sz="1600">
                <a:latin typeface="Poppins"/>
                <a:hlinkClick r:id="rId3"/>
              </a:rPr>
              <a:t>https://www.plantuml.com</a:t>
            </a:r>
            <a:endParaRPr lang="es" sz="1600">
              <a:latin typeface="Poppins"/>
            </a:endParaRPr>
          </a:p>
          <a:p>
            <a:pPr lvl="1" algn="l">
              <a:spcAft>
                <a:spcPts val="0"/>
              </a:spcAft>
              <a:buClr>
                <a:srgbClr val="191919"/>
              </a:buClr>
            </a:pPr>
            <a:r>
              <a:rPr lang="es" sz="1600" err="1">
                <a:latin typeface="Poppins"/>
              </a:rPr>
              <a:t>Procreate</a:t>
            </a:r>
            <a:endParaRPr lang="es" sz="1600">
              <a:latin typeface="Poppins"/>
            </a:endParaRPr>
          </a:p>
          <a:p>
            <a:pPr marL="609600" lvl="1" indent="0">
              <a:buClr>
                <a:srgbClr val="191919"/>
              </a:buClr>
              <a:buNone/>
            </a:pPr>
            <a:endParaRPr lang="es" sz="1600">
              <a:latin typeface="Poppins"/>
            </a:endParaRPr>
          </a:p>
          <a:p>
            <a:pPr marL="171450" indent="-171450">
              <a:buClr>
                <a:srgbClr val="097A80"/>
              </a:buClr>
            </a:pPr>
            <a:r>
              <a:rPr lang="es" sz="1600">
                <a:latin typeface="Poppins"/>
              </a:rPr>
              <a:t>CÓDIGO PLANTUML:</a:t>
            </a:r>
          </a:p>
          <a:p>
            <a:pPr lvl="1"/>
            <a:r>
              <a:rPr lang="es" sz="1600">
                <a:latin typeface="Poppins"/>
              </a:rPr>
              <a:t>Generado con </a:t>
            </a:r>
            <a:r>
              <a:rPr lang="es" sz="1600" err="1">
                <a:latin typeface="Poppins"/>
              </a:rPr>
              <a:t>ChatGPT</a:t>
            </a:r>
            <a:r>
              <a:rPr lang="es" sz="1600">
                <a:latin typeface="Poppins"/>
              </a:rPr>
              <a:t>: https://chatgpt.com/</a:t>
            </a:r>
          </a:p>
          <a:p>
            <a:pPr marL="0" indent="0">
              <a:spcBef>
                <a:spcPts val="800"/>
              </a:spcBef>
              <a:buNone/>
            </a:pPr>
            <a:endParaRPr lang="es-ES"/>
          </a:p>
          <a:p>
            <a:pPr marL="0" indent="0">
              <a:buNone/>
            </a:pPr>
            <a:endParaRPr lang="es-ES"/>
          </a:p>
          <a:p>
            <a:pPr marL="0" indent="0">
              <a:buNone/>
            </a:pPr>
            <a:endParaRPr lang="es-ES"/>
          </a:p>
        </p:txBody>
      </p:sp>
      <p:sp>
        <p:nvSpPr>
          <p:cNvPr id="531" name="Google Shape;531;p48"/>
          <p:cNvSpPr/>
          <p:nvPr/>
        </p:nvSpPr>
        <p:spPr>
          <a:xfrm>
            <a:off x="3982578" y="4726590"/>
            <a:ext cx="2031900" cy="635400"/>
          </a:xfrm>
          <a:prstGeom prst="roundRect">
            <a:avLst>
              <a:gd name="adj" fmla="val 5000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532" name="Google Shape;532;p48"/>
          <p:cNvSpPr/>
          <p:nvPr/>
        </p:nvSpPr>
        <p:spPr>
          <a:xfrm>
            <a:off x="6311594" y="4530990"/>
            <a:ext cx="1026600" cy="10266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533" name="Google Shape;533;p48"/>
          <p:cNvSpPr/>
          <p:nvPr/>
        </p:nvSpPr>
        <p:spPr>
          <a:xfrm>
            <a:off x="1769961" y="4454790"/>
            <a:ext cx="1852200" cy="1852200"/>
          </a:xfrm>
          <a:prstGeom prst="blockArc">
            <a:avLst>
              <a:gd name="adj1" fmla="val 10800000"/>
              <a:gd name="adj2" fmla="val 0"/>
              <a:gd name="adj3" fmla="val 2500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534" name="Google Shape;534;p48"/>
          <p:cNvSpPr/>
          <p:nvPr/>
        </p:nvSpPr>
        <p:spPr>
          <a:xfrm>
            <a:off x="7565236" y="4454790"/>
            <a:ext cx="1915500" cy="1798200"/>
          </a:xfrm>
          <a:prstGeom prst="arc">
            <a:avLst>
              <a:gd name="adj1" fmla="val 10742844"/>
              <a:gd name="adj2" fmla="val 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31"/>
          <p:cNvSpPr txBox="1">
            <a:spLocks noGrp="1"/>
          </p:cNvSpPr>
          <p:nvPr>
            <p:ph type="title"/>
          </p:nvPr>
        </p:nvSpPr>
        <p:spPr>
          <a:xfrm>
            <a:off x="713225" y="1350600"/>
            <a:ext cx="40413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ANTES DE EMPEZAR…</a:t>
            </a:r>
            <a:endParaRPr/>
          </a:p>
        </p:txBody>
      </p:sp>
      <p:grpSp>
        <p:nvGrpSpPr>
          <p:cNvPr id="223" name="Google Shape;223;p31"/>
          <p:cNvGrpSpPr/>
          <p:nvPr/>
        </p:nvGrpSpPr>
        <p:grpSpPr>
          <a:xfrm>
            <a:off x="4754025" y="-2007875"/>
            <a:ext cx="6404600" cy="8266900"/>
            <a:chOff x="4754025" y="-2007875"/>
            <a:chExt cx="6404600" cy="8266900"/>
          </a:xfrm>
        </p:grpSpPr>
        <p:sp>
          <p:nvSpPr>
            <p:cNvPr id="224" name="Google Shape;224;p31"/>
            <p:cNvSpPr/>
            <p:nvPr/>
          </p:nvSpPr>
          <p:spPr>
            <a:xfrm rot="10800000" flipH="1">
              <a:off x="7117325" y="-2007875"/>
              <a:ext cx="4041300" cy="4041300"/>
            </a:xfrm>
            <a:prstGeom prst="pie">
              <a:avLst>
                <a:gd name="adj1" fmla="val 10768495"/>
                <a:gd name="adj2" fmla="val 16199921"/>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25" name="Google Shape;225;p31"/>
            <p:cNvSpPr/>
            <p:nvPr/>
          </p:nvSpPr>
          <p:spPr>
            <a:xfrm rot="5400000">
              <a:off x="4760625" y="4046825"/>
              <a:ext cx="2205600" cy="2218800"/>
            </a:xfrm>
            <a:prstGeom prst="pie">
              <a:avLst>
                <a:gd name="adj1" fmla="val 5413781"/>
                <a:gd name="adj2" fmla="val 16187841"/>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sp>
        <p:nvSpPr>
          <p:cNvPr id="226" name="Google Shape;226;p31"/>
          <p:cNvSpPr txBox="1">
            <a:spLocks noGrp="1"/>
          </p:cNvSpPr>
          <p:nvPr>
            <p:ph type="body" idx="1"/>
          </p:nvPr>
        </p:nvSpPr>
        <p:spPr>
          <a:xfrm>
            <a:off x="713225" y="2027375"/>
            <a:ext cx="4041300" cy="1765500"/>
          </a:xfrm>
          <a:prstGeom prst="rect">
            <a:avLst/>
          </a:prstGeom>
        </p:spPr>
        <p:txBody>
          <a:bodyPr spcFirstLastPara="1" wrap="square" lIns="91425" tIns="91425" rIns="91425" bIns="91425" anchor="t" anchorCtr="0">
            <a:noAutofit/>
          </a:bodyPr>
          <a:lstStyle/>
          <a:p>
            <a:pPr indent="0" algn="just">
              <a:buNone/>
            </a:pPr>
            <a:r>
              <a:rPr lang="es" sz="1600" err="1">
                <a:solidFill>
                  <a:srgbClr val="A11F40"/>
                </a:solidFill>
              </a:rPr>
              <a:t>PlantUML</a:t>
            </a:r>
            <a:r>
              <a:rPr lang="es" sz="1600">
                <a:solidFill>
                  <a:srgbClr val="A11F40"/>
                </a:solidFill>
              </a:rPr>
              <a:t> </a:t>
            </a:r>
            <a:r>
              <a:rPr lang="es" sz="1600"/>
              <a:t>es una herramienta que genera diagramas a partir de texto:</a:t>
            </a:r>
            <a:endParaRPr lang="es-ES" sz="1600"/>
          </a:p>
          <a:p>
            <a:pPr indent="0" algn="just">
              <a:spcBef>
                <a:spcPts val="1000"/>
              </a:spcBef>
            </a:pPr>
            <a:r>
              <a:rPr lang="es" sz="1600"/>
              <a:t>Open-</a:t>
            </a:r>
            <a:r>
              <a:rPr lang="es" sz="1600" err="1"/>
              <a:t>Source</a:t>
            </a:r>
            <a:r>
              <a:rPr lang="es" sz="1600"/>
              <a:t>.</a:t>
            </a:r>
          </a:p>
          <a:p>
            <a:pPr indent="0" algn="just"/>
            <a:r>
              <a:rPr lang="es" sz="1600"/>
              <a:t>Sintaxis sencilla.</a:t>
            </a:r>
          </a:p>
          <a:p>
            <a:pPr indent="0" algn="just"/>
            <a:r>
              <a:rPr lang="es" sz="1600"/>
              <a:t>Exportación de diagramas.</a:t>
            </a:r>
          </a:p>
          <a:p>
            <a:pPr marL="152400" indent="0" algn="just">
              <a:buNone/>
            </a:pPr>
            <a:endParaRPr lang="es" sz="1600"/>
          </a:p>
          <a:p>
            <a:pPr marL="152400" indent="0" algn="just">
              <a:buNone/>
            </a:pPr>
            <a:endParaRPr lang="es" sz="1600"/>
          </a:p>
        </p:txBody>
      </p:sp>
      <p:sp>
        <p:nvSpPr>
          <p:cNvPr id="4" name="Google Shape;196;p30">
            <a:extLst>
              <a:ext uri="{FF2B5EF4-FFF2-40B4-BE49-F238E27FC236}">
                <a16:creationId xmlns:a16="http://schemas.microsoft.com/office/drawing/2014/main" id="{423D5CB4-003A-C923-05BE-F22614966C4F}"/>
              </a:ext>
            </a:extLst>
          </p:cNvPr>
          <p:cNvSpPr txBox="1">
            <a:spLocks/>
          </p:cNvSpPr>
          <p:nvPr/>
        </p:nvSpPr>
        <p:spPr>
          <a:xfrm>
            <a:off x="-127600" y="155533"/>
            <a:ext cx="734700" cy="447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Poppins SemiBold"/>
              <a:buNone/>
              <a:defRPr sz="2800" b="0" i="0" u="none" strike="noStrike" cap="none">
                <a:solidFill>
                  <a:schemeClr val="dk1"/>
                </a:solidFill>
                <a:latin typeface="Poppins SemiBold"/>
                <a:ea typeface="Poppins SemiBold"/>
                <a:cs typeface="Poppins SemiBold"/>
                <a:sym typeface="Poppins SemiBold"/>
              </a:defRPr>
            </a:lvl1pPr>
            <a:lvl2pPr marR="0" lvl="1" algn="l" rtl="0">
              <a:lnSpc>
                <a:spcPct val="100000"/>
              </a:lnSpc>
              <a:spcBef>
                <a:spcPts val="0"/>
              </a:spcBef>
              <a:spcAft>
                <a:spcPts val="0"/>
              </a:spcAft>
              <a:buClr>
                <a:schemeClr val="dk1"/>
              </a:buClr>
              <a:buSzPts val="3000"/>
              <a:buFont typeface="Poppins SemiBold"/>
              <a:buNone/>
              <a:defRPr sz="3000" b="0" i="0" u="none" strike="noStrike" cap="none">
                <a:solidFill>
                  <a:schemeClr val="dk1"/>
                </a:solidFill>
                <a:latin typeface="Poppins SemiBold"/>
                <a:ea typeface="Poppins SemiBold"/>
                <a:cs typeface="Poppins SemiBold"/>
                <a:sym typeface="Poppins SemiBold"/>
              </a:defRPr>
            </a:lvl2pPr>
            <a:lvl3pPr marR="0" lvl="2" algn="l" rtl="0">
              <a:lnSpc>
                <a:spcPct val="100000"/>
              </a:lnSpc>
              <a:spcBef>
                <a:spcPts val="0"/>
              </a:spcBef>
              <a:spcAft>
                <a:spcPts val="0"/>
              </a:spcAft>
              <a:buClr>
                <a:schemeClr val="dk1"/>
              </a:buClr>
              <a:buSzPts val="3000"/>
              <a:buFont typeface="Poppins SemiBold"/>
              <a:buNone/>
              <a:defRPr sz="3000" b="0" i="0" u="none" strike="noStrike" cap="none">
                <a:solidFill>
                  <a:schemeClr val="dk1"/>
                </a:solidFill>
                <a:latin typeface="Poppins SemiBold"/>
                <a:ea typeface="Poppins SemiBold"/>
                <a:cs typeface="Poppins SemiBold"/>
                <a:sym typeface="Poppins SemiBold"/>
              </a:defRPr>
            </a:lvl3pPr>
            <a:lvl4pPr marR="0" lvl="3" algn="l" rtl="0">
              <a:lnSpc>
                <a:spcPct val="100000"/>
              </a:lnSpc>
              <a:spcBef>
                <a:spcPts val="0"/>
              </a:spcBef>
              <a:spcAft>
                <a:spcPts val="0"/>
              </a:spcAft>
              <a:buClr>
                <a:schemeClr val="dk1"/>
              </a:buClr>
              <a:buSzPts val="3000"/>
              <a:buFont typeface="Poppins SemiBold"/>
              <a:buNone/>
              <a:defRPr sz="3000" b="0" i="0" u="none" strike="noStrike" cap="none">
                <a:solidFill>
                  <a:schemeClr val="dk1"/>
                </a:solidFill>
                <a:latin typeface="Poppins SemiBold"/>
                <a:ea typeface="Poppins SemiBold"/>
                <a:cs typeface="Poppins SemiBold"/>
                <a:sym typeface="Poppins SemiBold"/>
              </a:defRPr>
            </a:lvl4pPr>
            <a:lvl5pPr marR="0" lvl="4" algn="l" rtl="0">
              <a:lnSpc>
                <a:spcPct val="100000"/>
              </a:lnSpc>
              <a:spcBef>
                <a:spcPts val="0"/>
              </a:spcBef>
              <a:spcAft>
                <a:spcPts val="0"/>
              </a:spcAft>
              <a:buClr>
                <a:schemeClr val="dk1"/>
              </a:buClr>
              <a:buSzPts val="3000"/>
              <a:buFont typeface="Poppins SemiBold"/>
              <a:buNone/>
              <a:defRPr sz="3000" b="0" i="0" u="none" strike="noStrike" cap="none">
                <a:solidFill>
                  <a:schemeClr val="dk1"/>
                </a:solidFill>
                <a:latin typeface="Poppins SemiBold"/>
                <a:ea typeface="Poppins SemiBold"/>
                <a:cs typeface="Poppins SemiBold"/>
                <a:sym typeface="Poppins SemiBold"/>
              </a:defRPr>
            </a:lvl5pPr>
            <a:lvl6pPr marR="0" lvl="5" algn="l" rtl="0">
              <a:lnSpc>
                <a:spcPct val="100000"/>
              </a:lnSpc>
              <a:spcBef>
                <a:spcPts val="0"/>
              </a:spcBef>
              <a:spcAft>
                <a:spcPts val="0"/>
              </a:spcAft>
              <a:buClr>
                <a:schemeClr val="dk1"/>
              </a:buClr>
              <a:buSzPts val="3000"/>
              <a:buFont typeface="Poppins SemiBold"/>
              <a:buNone/>
              <a:defRPr sz="3000" b="0" i="0" u="none" strike="noStrike" cap="none">
                <a:solidFill>
                  <a:schemeClr val="dk1"/>
                </a:solidFill>
                <a:latin typeface="Poppins SemiBold"/>
                <a:ea typeface="Poppins SemiBold"/>
                <a:cs typeface="Poppins SemiBold"/>
                <a:sym typeface="Poppins SemiBold"/>
              </a:defRPr>
            </a:lvl6pPr>
            <a:lvl7pPr marR="0" lvl="6" algn="l" rtl="0">
              <a:lnSpc>
                <a:spcPct val="100000"/>
              </a:lnSpc>
              <a:spcBef>
                <a:spcPts val="0"/>
              </a:spcBef>
              <a:spcAft>
                <a:spcPts val="0"/>
              </a:spcAft>
              <a:buClr>
                <a:schemeClr val="dk1"/>
              </a:buClr>
              <a:buSzPts val="3000"/>
              <a:buFont typeface="Poppins SemiBold"/>
              <a:buNone/>
              <a:defRPr sz="3000" b="0" i="0" u="none" strike="noStrike" cap="none">
                <a:solidFill>
                  <a:schemeClr val="dk1"/>
                </a:solidFill>
                <a:latin typeface="Poppins SemiBold"/>
                <a:ea typeface="Poppins SemiBold"/>
                <a:cs typeface="Poppins SemiBold"/>
                <a:sym typeface="Poppins SemiBold"/>
              </a:defRPr>
            </a:lvl7pPr>
            <a:lvl8pPr marR="0" lvl="7" algn="l" rtl="0">
              <a:lnSpc>
                <a:spcPct val="100000"/>
              </a:lnSpc>
              <a:spcBef>
                <a:spcPts val="0"/>
              </a:spcBef>
              <a:spcAft>
                <a:spcPts val="0"/>
              </a:spcAft>
              <a:buClr>
                <a:schemeClr val="dk1"/>
              </a:buClr>
              <a:buSzPts val="3000"/>
              <a:buFont typeface="Poppins SemiBold"/>
              <a:buNone/>
              <a:defRPr sz="3000" b="0" i="0" u="none" strike="noStrike" cap="none">
                <a:solidFill>
                  <a:schemeClr val="dk1"/>
                </a:solidFill>
                <a:latin typeface="Poppins SemiBold"/>
                <a:ea typeface="Poppins SemiBold"/>
                <a:cs typeface="Poppins SemiBold"/>
                <a:sym typeface="Poppins SemiBold"/>
              </a:defRPr>
            </a:lvl8pPr>
            <a:lvl9pPr marR="0" lvl="8" algn="l" rtl="0">
              <a:lnSpc>
                <a:spcPct val="100000"/>
              </a:lnSpc>
              <a:spcBef>
                <a:spcPts val="0"/>
              </a:spcBef>
              <a:spcAft>
                <a:spcPts val="0"/>
              </a:spcAft>
              <a:buClr>
                <a:schemeClr val="dk1"/>
              </a:buClr>
              <a:buSzPts val="3000"/>
              <a:buFont typeface="Poppins SemiBold"/>
              <a:buNone/>
              <a:defRPr sz="3000" b="0" i="0" u="none" strike="noStrike" cap="none">
                <a:solidFill>
                  <a:schemeClr val="dk1"/>
                </a:solidFill>
                <a:latin typeface="Poppins SemiBold"/>
                <a:ea typeface="Poppins SemiBold"/>
                <a:cs typeface="Poppins SemiBold"/>
                <a:sym typeface="Poppins SemiBold"/>
              </a:defRPr>
            </a:lvl9pPr>
          </a:lstStyle>
          <a:p>
            <a:pPr algn="ctr"/>
            <a:r>
              <a:rPr lang="es"/>
              <a:t>01</a:t>
            </a:r>
          </a:p>
        </p:txBody>
      </p:sp>
      <p:sp>
        <p:nvSpPr>
          <p:cNvPr id="5" name="CuadroTexto 4">
            <a:extLst>
              <a:ext uri="{FF2B5EF4-FFF2-40B4-BE49-F238E27FC236}">
                <a16:creationId xmlns:a16="http://schemas.microsoft.com/office/drawing/2014/main" id="{BF7AE335-B393-5161-C982-CDF50DEA8333}"/>
              </a:ext>
            </a:extLst>
          </p:cNvPr>
          <p:cNvSpPr txBox="1"/>
          <p:nvPr/>
        </p:nvSpPr>
        <p:spPr>
          <a:xfrm>
            <a:off x="238125" y="4743450"/>
            <a:ext cx="3705225" cy="403800"/>
          </a:xfrm>
          <a:prstGeom prst="rect">
            <a:avLst/>
          </a:prstGeom>
          <a:noFill/>
          <a:ln>
            <a:noFill/>
          </a:ln>
        </p:spPr>
        <p:txBody>
          <a:bodyPr spcFirstLastPara="1" wrap="square" lIns="91425" tIns="91425" rIns="91425" bIns="91425" anchor="t" anchorCtr="0">
            <a:noAutofit/>
          </a:bodyPr>
          <a:lstStyle/>
          <a:p>
            <a:pPr algn="just">
              <a:buClr>
                <a:schemeClr val="lt2"/>
              </a:buClr>
              <a:buSzPts val="1200"/>
              <a:buFont typeface="Nunito Light"/>
            </a:pPr>
            <a:r>
              <a:rPr lang="en-US" sz="1200">
                <a:solidFill>
                  <a:schemeClr val="dk1"/>
                </a:solidFill>
                <a:latin typeface="Open Sans"/>
                <a:ea typeface="Open Sans"/>
                <a:cs typeface="Open Sans"/>
                <a:sym typeface="Open Sans"/>
              </a:rPr>
              <a:t>https://en.wikipedia.org/wiki/PlantUML</a:t>
            </a:r>
          </a:p>
        </p:txBody>
      </p:sp>
      <p:pic>
        <p:nvPicPr>
          <p:cNvPr id="9" name="Imagen 8" descr="Interfaz de usuario gráfica, Texto, Aplicación, Correo electrónico&#10;&#10;El contenido generado por inteligencia artificial puede ser incorrecto.">
            <a:extLst>
              <a:ext uri="{FF2B5EF4-FFF2-40B4-BE49-F238E27FC236}">
                <a16:creationId xmlns:a16="http://schemas.microsoft.com/office/drawing/2014/main" id="{756A728E-9358-A73D-B436-A73DC14D2708}"/>
              </a:ext>
            </a:extLst>
          </p:cNvPr>
          <p:cNvPicPr>
            <a:picLocks noChangeAspect="1"/>
          </p:cNvPicPr>
          <p:nvPr/>
        </p:nvPicPr>
        <p:blipFill>
          <a:blip r:embed="rId3"/>
          <a:srcRect l="6520" t="3171" r="77213" b="21954"/>
          <a:stretch/>
        </p:blipFill>
        <p:spPr>
          <a:xfrm>
            <a:off x="6777674" y="269182"/>
            <a:ext cx="2149640" cy="4610348"/>
          </a:xfrm>
          <a:prstGeom prst="rect">
            <a:avLst/>
          </a:prstGeom>
        </p:spPr>
      </p:pic>
      <p:pic>
        <p:nvPicPr>
          <p:cNvPr id="8" name="Marcador de posición de imagen 4" descr="file type plantuml&quot; Icon - Download for free – Iconduck">
            <a:extLst>
              <a:ext uri="{FF2B5EF4-FFF2-40B4-BE49-F238E27FC236}">
                <a16:creationId xmlns:a16="http://schemas.microsoft.com/office/drawing/2014/main" id="{5150A7C8-1624-8CE2-BB78-8A6D255A5C56}"/>
              </a:ext>
            </a:extLst>
          </p:cNvPr>
          <p:cNvPicPr>
            <a:picLocks noChangeAspect="1"/>
          </p:cNvPicPr>
          <p:nvPr/>
        </p:nvPicPr>
        <p:blipFill>
          <a:blip r:embed="rId4"/>
          <a:srcRect l="-4178" t="-3304" r="-2507" b="-1762"/>
          <a:stretch/>
        </p:blipFill>
        <p:spPr>
          <a:xfrm>
            <a:off x="8237430" y="4095750"/>
            <a:ext cx="688781" cy="918944"/>
          </a:xfrm>
          <a:prstGeom prst="rect">
            <a:avLst/>
          </a:prstGeom>
          <a:noFill/>
          <a:ln>
            <a:noFill/>
          </a:ln>
        </p:spPr>
      </p:pic>
      <p:sp>
        <p:nvSpPr>
          <p:cNvPr id="10" name="CuadroTexto 9">
            <a:extLst>
              <a:ext uri="{FF2B5EF4-FFF2-40B4-BE49-F238E27FC236}">
                <a16:creationId xmlns:a16="http://schemas.microsoft.com/office/drawing/2014/main" id="{4D66FA58-255D-E26C-0D9E-026B99F179DB}"/>
              </a:ext>
            </a:extLst>
          </p:cNvPr>
          <p:cNvSpPr txBox="1"/>
          <p:nvPr/>
        </p:nvSpPr>
        <p:spPr>
          <a:xfrm>
            <a:off x="4425042" y="4747079"/>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solidFill>
                  <a:srgbClr val="E9E9E9"/>
                </a:solidFill>
              </a:rPr>
              <a:t>https://plantuml.com/</a:t>
            </a:r>
          </a:p>
        </p:txBody>
      </p:sp>
      <p:sp>
        <p:nvSpPr>
          <p:cNvPr id="14" name="Flecha: doblada 13">
            <a:extLst>
              <a:ext uri="{FF2B5EF4-FFF2-40B4-BE49-F238E27FC236}">
                <a16:creationId xmlns:a16="http://schemas.microsoft.com/office/drawing/2014/main" id="{196CD7CF-13CD-DAAB-36C3-8B4E9034F48C}"/>
              </a:ext>
            </a:extLst>
          </p:cNvPr>
          <p:cNvSpPr/>
          <p:nvPr/>
        </p:nvSpPr>
        <p:spPr>
          <a:xfrm rot="5400000" flipV="1">
            <a:off x="6220795" y="4313248"/>
            <a:ext cx="601276" cy="196019"/>
          </a:xfrm>
          <a:prstGeom prst="bentArrow">
            <a:avLst/>
          </a:prstGeom>
          <a:solidFill>
            <a:srgbClr val="A11F40"/>
          </a:solidFill>
          <a:ln>
            <a:solidFill>
              <a:srgbClr val="A11F4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solidFill>
                <a:schemeClr val="tx1"/>
              </a:solidFil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20">
          <a:extLst>
            <a:ext uri="{FF2B5EF4-FFF2-40B4-BE49-F238E27FC236}">
              <a16:creationId xmlns:a16="http://schemas.microsoft.com/office/drawing/2014/main" id="{661082B5-F893-CF3C-3838-7E46F81D86F1}"/>
            </a:ext>
          </a:extLst>
        </p:cNvPr>
        <p:cNvGrpSpPr/>
        <p:nvPr/>
      </p:nvGrpSpPr>
      <p:grpSpPr>
        <a:xfrm>
          <a:off x="0" y="0"/>
          <a:ext cx="0" cy="0"/>
          <a:chOff x="0" y="0"/>
          <a:chExt cx="0" cy="0"/>
        </a:xfrm>
      </p:grpSpPr>
      <p:sp>
        <p:nvSpPr>
          <p:cNvPr id="225" name="Google Shape;225;p31">
            <a:extLst>
              <a:ext uri="{FF2B5EF4-FFF2-40B4-BE49-F238E27FC236}">
                <a16:creationId xmlns:a16="http://schemas.microsoft.com/office/drawing/2014/main" id="{FB1A3299-7EE7-9895-9772-3BF59B4CF8D3}"/>
              </a:ext>
            </a:extLst>
          </p:cNvPr>
          <p:cNvSpPr/>
          <p:nvPr/>
        </p:nvSpPr>
        <p:spPr>
          <a:xfrm rot="16200000">
            <a:off x="2917659" y="-2055769"/>
            <a:ext cx="2205600" cy="2218800"/>
          </a:xfrm>
          <a:prstGeom prst="pie">
            <a:avLst>
              <a:gd name="adj1" fmla="val 5413781"/>
              <a:gd name="adj2" fmla="val 16187841"/>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26" name="Google Shape;226;p31">
            <a:extLst>
              <a:ext uri="{FF2B5EF4-FFF2-40B4-BE49-F238E27FC236}">
                <a16:creationId xmlns:a16="http://schemas.microsoft.com/office/drawing/2014/main" id="{F5CAF9B7-186C-D8A2-34F4-8D1F427041AF}"/>
              </a:ext>
            </a:extLst>
          </p:cNvPr>
          <p:cNvSpPr txBox="1">
            <a:spLocks noGrp="1"/>
          </p:cNvSpPr>
          <p:nvPr>
            <p:ph type="body" idx="1"/>
          </p:nvPr>
        </p:nvSpPr>
        <p:spPr>
          <a:xfrm>
            <a:off x="-1622" y="458898"/>
            <a:ext cx="8878789" cy="4475381"/>
          </a:xfrm>
          <a:prstGeom prst="rect">
            <a:avLst/>
          </a:prstGeom>
        </p:spPr>
        <p:txBody>
          <a:bodyPr spcFirstLastPara="1" wrap="square" lIns="91425" tIns="91425" rIns="91425" bIns="91425" anchor="ctr" anchorCtr="0">
            <a:noAutofit/>
          </a:bodyPr>
          <a:lstStyle/>
          <a:p>
            <a:pPr marL="0" indent="0" algn="just">
              <a:buNone/>
            </a:pPr>
            <a:r>
              <a:rPr lang="es">
                <a:solidFill>
                  <a:srgbClr val="000000"/>
                </a:solidFill>
              </a:rPr>
              <a:t>Se desea diseñar un diagrama de clases sobre el stock de materiales disponibles en una librería, teniendo en cuenta que:</a:t>
            </a:r>
            <a:endParaRPr lang="es-ES"/>
          </a:p>
          <a:p>
            <a:pPr marL="285750" indent="0" algn="just">
              <a:lnSpc>
                <a:spcPct val="150000"/>
              </a:lnSpc>
            </a:pPr>
            <a:r>
              <a:rPr lang="es">
                <a:solidFill>
                  <a:srgbClr val="000000"/>
                </a:solidFill>
              </a:rPr>
              <a:t>La librería dispone de dos categorías de productos: libros y materiales de papelería.</a:t>
            </a:r>
            <a:endParaRPr lang="es">
              <a:solidFill>
                <a:srgbClr val="191919"/>
              </a:solidFill>
            </a:endParaRPr>
          </a:p>
          <a:p>
            <a:pPr marL="285750" indent="0" algn="just">
              <a:lnSpc>
                <a:spcPct val="150000"/>
              </a:lnSpc>
            </a:pPr>
            <a:r>
              <a:rPr lang="es">
                <a:solidFill>
                  <a:srgbClr val="000000"/>
                </a:solidFill>
              </a:rPr>
              <a:t>Cada producto se identifica con un código único y se describe mediante una breve descripción. Además, los libros requieren información adicional: autor, título, editorial e ISBN.</a:t>
            </a:r>
            <a:endParaRPr lang="es"/>
          </a:p>
          <a:p>
            <a:pPr marL="285750" indent="0" algn="just">
              <a:lnSpc>
                <a:spcPct val="150000"/>
              </a:lnSpc>
            </a:pPr>
            <a:r>
              <a:rPr lang="es">
                <a:solidFill>
                  <a:srgbClr val="000000"/>
                </a:solidFill>
              </a:rPr>
              <a:t>Se almacena la información completa de cada cliente, incluyendo nombre, apellidos, DNI, teléfono y dirección de correo electrónico, además de identificarse con un código único.</a:t>
            </a:r>
            <a:endParaRPr lang="es"/>
          </a:p>
          <a:p>
            <a:pPr marL="285750" indent="0" algn="just">
              <a:lnSpc>
                <a:spcPct val="150000"/>
              </a:lnSpc>
            </a:pPr>
            <a:r>
              <a:rPr lang="es">
                <a:solidFill>
                  <a:srgbClr val="000000"/>
                </a:solidFill>
              </a:rPr>
              <a:t>Los clientes pueden recomendar a otros.</a:t>
            </a:r>
            <a:endParaRPr lang="es"/>
          </a:p>
          <a:p>
            <a:pPr marL="285750" indent="0" algn="just">
              <a:lnSpc>
                <a:spcPct val="150000"/>
              </a:lnSpc>
            </a:pPr>
            <a:r>
              <a:rPr lang="es">
                <a:solidFill>
                  <a:srgbClr val="000000"/>
                </a:solidFill>
              </a:rPr>
              <a:t>Un cliente puede realizar múltiples reservas a lo largo del tiempo.</a:t>
            </a:r>
            <a:endParaRPr lang="es"/>
          </a:p>
          <a:p>
            <a:pPr marL="285750" indent="0" algn="just">
              <a:lnSpc>
                <a:spcPct val="150000"/>
              </a:lnSpc>
            </a:pPr>
            <a:r>
              <a:rPr lang="es">
                <a:solidFill>
                  <a:srgbClr val="000000"/>
                </a:solidFill>
              </a:rPr>
              <a:t>Para cada reserva, se debe registrar: la fecha de realización, un tiempo límite para la recogida, el importe individual de cada producto y el precio total de la reserva, además de un indicador que señale si la reserva ha sido recogida o no.</a:t>
            </a:r>
            <a:endParaRPr lang="es"/>
          </a:p>
          <a:p>
            <a:pPr marL="285750" indent="0" algn="just">
              <a:lnSpc>
                <a:spcPct val="150000"/>
              </a:lnSpc>
            </a:pPr>
            <a:r>
              <a:rPr lang="es">
                <a:solidFill>
                  <a:srgbClr val="000000"/>
                </a:solidFill>
              </a:rPr>
              <a:t>Con cada compra, los clientes acumulan puntos. Al alcanzar 50 puntos, el cliente obtiene automáticamente un descuento de 5€ en su próxima compra.</a:t>
            </a:r>
            <a:endParaRPr lang="es">
              <a:solidFill>
                <a:srgbClr val="191919"/>
              </a:solidFill>
            </a:endParaRPr>
          </a:p>
          <a:p>
            <a:pPr marL="285750" indent="0" algn="just">
              <a:lnSpc>
                <a:spcPct val="150000"/>
              </a:lnSpc>
            </a:pPr>
            <a:r>
              <a:rPr lang="es">
                <a:solidFill>
                  <a:srgbClr val="000000"/>
                </a:solidFill>
              </a:rPr>
              <a:t>Se quieren incorporar mecanismos de validación (control de reservas expiradas, actualización automática de puntos y descuentos).</a:t>
            </a:r>
            <a:endParaRPr lang="es"/>
          </a:p>
        </p:txBody>
      </p:sp>
      <p:sp>
        <p:nvSpPr>
          <p:cNvPr id="4" name="Google Shape;196;p30">
            <a:extLst>
              <a:ext uri="{FF2B5EF4-FFF2-40B4-BE49-F238E27FC236}">
                <a16:creationId xmlns:a16="http://schemas.microsoft.com/office/drawing/2014/main" id="{D6A70B29-AC42-D356-F5D8-E3737D37F8E7}"/>
              </a:ext>
            </a:extLst>
          </p:cNvPr>
          <p:cNvSpPr txBox="1">
            <a:spLocks/>
          </p:cNvSpPr>
          <p:nvPr/>
        </p:nvSpPr>
        <p:spPr>
          <a:xfrm>
            <a:off x="-127600" y="155533"/>
            <a:ext cx="734700" cy="447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Poppins SemiBold"/>
              <a:buNone/>
              <a:defRPr sz="2800" b="0" i="0" u="none" strike="noStrike" cap="none">
                <a:solidFill>
                  <a:schemeClr val="dk1"/>
                </a:solidFill>
                <a:latin typeface="Poppins SemiBold"/>
                <a:ea typeface="Poppins SemiBold"/>
                <a:cs typeface="Poppins SemiBold"/>
                <a:sym typeface="Poppins SemiBold"/>
              </a:defRPr>
            </a:lvl1pPr>
            <a:lvl2pPr marR="0" lvl="1" algn="l" rtl="0">
              <a:lnSpc>
                <a:spcPct val="100000"/>
              </a:lnSpc>
              <a:spcBef>
                <a:spcPts val="0"/>
              </a:spcBef>
              <a:spcAft>
                <a:spcPts val="0"/>
              </a:spcAft>
              <a:buClr>
                <a:schemeClr val="dk1"/>
              </a:buClr>
              <a:buSzPts val="3000"/>
              <a:buFont typeface="Poppins SemiBold"/>
              <a:buNone/>
              <a:defRPr sz="3000" b="0" i="0" u="none" strike="noStrike" cap="none">
                <a:solidFill>
                  <a:schemeClr val="dk1"/>
                </a:solidFill>
                <a:latin typeface="Poppins SemiBold"/>
                <a:ea typeface="Poppins SemiBold"/>
                <a:cs typeface="Poppins SemiBold"/>
                <a:sym typeface="Poppins SemiBold"/>
              </a:defRPr>
            </a:lvl2pPr>
            <a:lvl3pPr marR="0" lvl="2" algn="l" rtl="0">
              <a:lnSpc>
                <a:spcPct val="100000"/>
              </a:lnSpc>
              <a:spcBef>
                <a:spcPts val="0"/>
              </a:spcBef>
              <a:spcAft>
                <a:spcPts val="0"/>
              </a:spcAft>
              <a:buClr>
                <a:schemeClr val="dk1"/>
              </a:buClr>
              <a:buSzPts val="3000"/>
              <a:buFont typeface="Poppins SemiBold"/>
              <a:buNone/>
              <a:defRPr sz="3000" b="0" i="0" u="none" strike="noStrike" cap="none">
                <a:solidFill>
                  <a:schemeClr val="dk1"/>
                </a:solidFill>
                <a:latin typeface="Poppins SemiBold"/>
                <a:ea typeface="Poppins SemiBold"/>
                <a:cs typeface="Poppins SemiBold"/>
                <a:sym typeface="Poppins SemiBold"/>
              </a:defRPr>
            </a:lvl3pPr>
            <a:lvl4pPr marR="0" lvl="3" algn="l" rtl="0">
              <a:lnSpc>
                <a:spcPct val="100000"/>
              </a:lnSpc>
              <a:spcBef>
                <a:spcPts val="0"/>
              </a:spcBef>
              <a:spcAft>
                <a:spcPts val="0"/>
              </a:spcAft>
              <a:buClr>
                <a:schemeClr val="dk1"/>
              </a:buClr>
              <a:buSzPts val="3000"/>
              <a:buFont typeface="Poppins SemiBold"/>
              <a:buNone/>
              <a:defRPr sz="3000" b="0" i="0" u="none" strike="noStrike" cap="none">
                <a:solidFill>
                  <a:schemeClr val="dk1"/>
                </a:solidFill>
                <a:latin typeface="Poppins SemiBold"/>
                <a:ea typeface="Poppins SemiBold"/>
                <a:cs typeface="Poppins SemiBold"/>
                <a:sym typeface="Poppins SemiBold"/>
              </a:defRPr>
            </a:lvl4pPr>
            <a:lvl5pPr marR="0" lvl="4" algn="l" rtl="0">
              <a:lnSpc>
                <a:spcPct val="100000"/>
              </a:lnSpc>
              <a:spcBef>
                <a:spcPts val="0"/>
              </a:spcBef>
              <a:spcAft>
                <a:spcPts val="0"/>
              </a:spcAft>
              <a:buClr>
                <a:schemeClr val="dk1"/>
              </a:buClr>
              <a:buSzPts val="3000"/>
              <a:buFont typeface="Poppins SemiBold"/>
              <a:buNone/>
              <a:defRPr sz="3000" b="0" i="0" u="none" strike="noStrike" cap="none">
                <a:solidFill>
                  <a:schemeClr val="dk1"/>
                </a:solidFill>
                <a:latin typeface="Poppins SemiBold"/>
                <a:ea typeface="Poppins SemiBold"/>
                <a:cs typeface="Poppins SemiBold"/>
                <a:sym typeface="Poppins SemiBold"/>
              </a:defRPr>
            </a:lvl5pPr>
            <a:lvl6pPr marR="0" lvl="5" algn="l" rtl="0">
              <a:lnSpc>
                <a:spcPct val="100000"/>
              </a:lnSpc>
              <a:spcBef>
                <a:spcPts val="0"/>
              </a:spcBef>
              <a:spcAft>
                <a:spcPts val="0"/>
              </a:spcAft>
              <a:buClr>
                <a:schemeClr val="dk1"/>
              </a:buClr>
              <a:buSzPts val="3000"/>
              <a:buFont typeface="Poppins SemiBold"/>
              <a:buNone/>
              <a:defRPr sz="3000" b="0" i="0" u="none" strike="noStrike" cap="none">
                <a:solidFill>
                  <a:schemeClr val="dk1"/>
                </a:solidFill>
                <a:latin typeface="Poppins SemiBold"/>
                <a:ea typeface="Poppins SemiBold"/>
                <a:cs typeface="Poppins SemiBold"/>
                <a:sym typeface="Poppins SemiBold"/>
              </a:defRPr>
            </a:lvl6pPr>
            <a:lvl7pPr marR="0" lvl="6" algn="l" rtl="0">
              <a:lnSpc>
                <a:spcPct val="100000"/>
              </a:lnSpc>
              <a:spcBef>
                <a:spcPts val="0"/>
              </a:spcBef>
              <a:spcAft>
                <a:spcPts val="0"/>
              </a:spcAft>
              <a:buClr>
                <a:schemeClr val="dk1"/>
              </a:buClr>
              <a:buSzPts val="3000"/>
              <a:buFont typeface="Poppins SemiBold"/>
              <a:buNone/>
              <a:defRPr sz="3000" b="0" i="0" u="none" strike="noStrike" cap="none">
                <a:solidFill>
                  <a:schemeClr val="dk1"/>
                </a:solidFill>
                <a:latin typeface="Poppins SemiBold"/>
                <a:ea typeface="Poppins SemiBold"/>
                <a:cs typeface="Poppins SemiBold"/>
                <a:sym typeface="Poppins SemiBold"/>
              </a:defRPr>
            </a:lvl7pPr>
            <a:lvl8pPr marR="0" lvl="7" algn="l" rtl="0">
              <a:lnSpc>
                <a:spcPct val="100000"/>
              </a:lnSpc>
              <a:spcBef>
                <a:spcPts val="0"/>
              </a:spcBef>
              <a:spcAft>
                <a:spcPts val="0"/>
              </a:spcAft>
              <a:buClr>
                <a:schemeClr val="dk1"/>
              </a:buClr>
              <a:buSzPts val="3000"/>
              <a:buFont typeface="Poppins SemiBold"/>
              <a:buNone/>
              <a:defRPr sz="3000" b="0" i="0" u="none" strike="noStrike" cap="none">
                <a:solidFill>
                  <a:schemeClr val="dk1"/>
                </a:solidFill>
                <a:latin typeface="Poppins SemiBold"/>
                <a:ea typeface="Poppins SemiBold"/>
                <a:cs typeface="Poppins SemiBold"/>
                <a:sym typeface="Poppins SemiBold"/>
              </a:defRPr>
            </a:lvl8pPr>
            <a:lvl9pPr marR="0" lvl="8" algn="l" rtl="0">
              <a:lnSpc>
                <a:spcPct val="100000"/>
              </a:lnSpc>
              <a:spcBef>
                <a:spcPts val="0"/>
              </a:spcBef>
              <a:spcAft>
                <a:spcPts val="0"/>
              </a:spcAft>
              <a:buClr>
                <a:schemeClr val="dk1"/>
              </a:buClr>
              <a:buSzPts val="3000"/>
              <a:buFont typeface="Poppins SemiBold"/>
              <a:buNone/>
              <a:defRPr sz="3000" b="0" i="0" u="none" strike="noStrike" cap="none">
                <a:solidFill>
                  <a:schemeClr val="dk1"/>
                </a:solidFill>
                <a:latin typeface="Poppins SemiBold"/>
                <a:ea typeface="Poppins SemiBold"/>
                <a:cs typeface="Poppins SemiBold"/>
                <a:sym typeface="Poppins SemiBold"/>
              </a:defRPr>
            </a:lvl9pPr>
          </a:lstStyle>
          <a:p>
            <a:pPr algn="ctr"/>
            <a:r>
              <a:rPr lang="es"/>
              <a:t>02</a:t>
            </a:r>
          </a:p>
        </p:txBody>
      </p:sp>
      <p:sp>
        <p:nvSpPr>
          <p:cNvPr id="5" name="CuadroTexto 4">
            <a:extLst>
              <a:ext uri="{FF2B5EF4-FFF2-40B4-BE49-F238E27FC236}">
                <a16:creationId xmlns:a16="http://schemas.microsoft.com/office/drawing/2014/main" id="{4F35445B-D02B-B54C-2162-2EACFCF8819F}"/>
              </a:ext>
            </a:extLst>
          </p:cNvPr>
          <p:cNvSpPr txBox="1"/>
          <p:nvPr/>
        </p:nvSpPr>
        <p:spPr>
          <a:xfrm>
            <a:off x="242521" y="4803531"/>
            <a:ext cx="7591425" cy="412592"/>
          </a:xfrm>
          <a:prstGeom prst="rect">
            <a:avLst/>
          </a:prstGeom>
          <a:noFill/>
          <a:ln>
            <a:noFill/>
          </a:ln>
        </p:spPr>
        <p:txBody>
          <a:bodyPr spcFirstLastPara="1" wrap="square" lIns="91425" tIns="91425" rIns="91425" bIns="91425" anchor="t" anchorCtr="0">
            <a:noAutofit/>
          </a:bodyPr>
          <a:lstStyle/>
          <a:p>
            <a:pPr algn="just"/>
            <a:r>
              <a:rPr lang="en-US" sz="1050" err="1">
                <a:solidFill>
                  <a:schemeClr val="dk1"/>
                </a:solidFill>
                <a:latin typeface="Open Sans"/>
                <a:ea typeface="Open Sans"/>
                <a:cs typeface="Open Sans"/>
                <a:sym typeface="Open Sans"/>
              </a:rPr>
              <a:t>Enunciado</a:t>
            </a:r>
            <a:r>
              <a:rPr lang="en-US" sz="1050">
                <a:solidFill>
                  <a:schemeClr val="dk1"/>
                </a:solidFill>
                <a:latin typeface="Open Sans"/>
                <a:ea typeface="Open Sans"/>
                <a:cs typeface="Open Sans"/>
                <a:sym typeface="Open Sans"/>
              </a:rPr>
              <a:t> </a:t>
            </a:r>
            <a:r>
              <a:rPr lang="en-US" sz="1050" err="1">
                <a:solidFill>
                  <a:schemeClr val="dk1"/>
                </a:solidFill>
                <a:latin typeface="Open Sans"/>
                <a:ea typeface="Open Sans"/>
                <a:cs typeface="Open Sans"/>
                <a:sym typeface="Open Sans"/>
              </a:rPr>
              <a:t>creado</a:t>
            </a:r>
            <a:r>
              <a:rPr lang="en-US" sz="1050">
                <a:solidFill>
                  <a:schemeClr val="dk1"/>
                </a:solidFill>
                <a:latin typeface="Open Sans"/>
                <a:ea typeface="Open Sans"/>
                <a:cs typeface="Open Sans"/>
                <a:sym typeface="Open Sans"/>
              </a:rPr>
              <a:t> </a:t>
            </a:r>
            <a:r>
              <a:rPr lang="en-US" sz="1050" err="1">
                <a:solidFill>
                  <a:schemeClr val="dk1"/>
                </a:solidFill>
                <a:latin typeface="Open Sans"/>
                <a:ea typeface="Open Sans"/>
                <a:cs typeface="Open Sans"/>
                <a:sym typeface="Open Sans"/>
              </a:rPr>
              <a:t>por</a:t>
            </a:r>
            <a:r>
              <a:rPr lang="en-US" sz="1050">
                <a:solidFill>
                  <a:schemeClr val="dk1"/>
                </a:solidFill>
                <a:latin typeface="Open Sans"/>
                <a:ea typeface="Open Sans"/>
                <a:cs typeface="Open Sans"/>
                <a:sym typeface="Open Sans"/>
              </a:rPr>
              <a:t> Ana, </a:t>
            </a:r>
            <a:r>
              <a:rPr lang="en-US" sz="1050" err="1">
                <a:solidFill>
                  <a:schemeClr val="dk1"/>
                </a:solidFill>
                <a:latin typeface="Open Sans"/>
                <a:ea typeface="Open Sans"/>
                <a:cs typeface="Open Sans"/>
                <a:sym typeface="Open Sans"/>
              </a:rPr>
              <a:t>inspiración</a:t>
            </a:r>
            <a:r>
              <a:rPr lang="en-US" sz="1050">
                <a:solidFill>
                  <a:schemeClr val="dk1"/>
                </a:solidFill>
                <a:latin typeface="Open Sans"/>
                <a:ea typeface="Open Sans"/>
                <a:cs typeface="Open Sans"/>
                <a:sym typeface="Open Sans"/>
              </a:rPr>
              <a:t>: </a:t>
            </a:r>
            <a:r>
              <a:rPr lang="en-US" sz="1050" err="1">
                <a:solidFill>
                  <a:schemeClr val="dk1"/>
                </a:solidFill>
                <a:latin typeface="Open Sans"/>
                <a:ea typeface="Open Sans"/>
                <a:cs typeface="Open Sans"/>
                <a:sym typeface="Open Sans"/>
              </a:rPr>
              <a:t>Ejercicio</a:t>
            </a:r>
            <a:r>
              <a:rPr lang="en-US" sz="1050">
                <a:solidFill>
                  <a:schemeClr val="dk1"/>
                </a:solidFill>
                <a:latin typeface="Open Sans"/>
                <a:ea typeface="Open Sans"/>
                <a:cs typeface="Open Sans"/>
                <a:sym typeface="Open Sans"/>
              </a:rPr>
              <a:t> </a:t>
            </a:r>
            <a:r>
              <a:rPr lang="en-US" sz="1050" err="1">
                <a:solidFill>
                  <a:schemeClr val="dk1"/>
                </a:solidFill>
                <a:latin typeface="Open Sans"/>
                <a:ea typeface="Open Sans"/>
                <a:cs typeface="Open Sans"/>
                <a:sym typeface="Open Sans"/>
              </a:rPr>
              <a:t>Diagramas</a:t>
            </a:r>
            <a:r>
              <a:rPr lang="en-US" sz="1050">
                <a:solidFill>
                  <a:schemeClr val="dk1"/>
                </a:solidFill>
                <a:latin typeface="Open Sans"/>
                <a:ea typeface="Open Sans"/>
                <a:cs typeface="Open Sans"/>
                <a:sym typeface="Open Sans"/>
              </a:rPr>
              <a:t> de </a:t>
            </a:r>
            <a:r>
              <a:rPr lang="en-US" sz="1050" err="1">
                <a:solidFill>
                  <a:schemeClr val="dk1"/>
                </a:solidFill>
                <a:latin typeface="Open Sans"/>
                <a:ea typeface="Open Sans"/>
                <a:cs typeface="Open Sans"/>
                <a:sym typeface="Open Sans"/>
              </a:rPr>
              <a:t>Clases</a:t>
            </a:r>
            <a:r>
              <a:rPr lang="en-US" sz="1050">
                <a:solidFill>
                  <a:schemeClr val="dk1"/>
                </a:solidFill>
                <a:latin typeface="Open Sans"/>
                <a:ea typeface="Open Sans"/>
                <a:cs typeface="Open Sans"/>
                <a:sym typeface="Open Sans"/>
              </a:rPr>
              <a:t> de </a:t>
            </a:r>
            <a:r>
              <a:rPr lang="en-US" sz="1050" err="1">
                <a:solidFill>
                  <a:schemeClr val="dk1"/>
                </a:solidFill>
                <a:latin typeface="Open Sans"/>
                <a:ea typeface="Open Sans"/>
                <a:cs typeface="Open Sans"/>
                <a:sym typeface="Open Sans"/>
              </a:rPr>
              <a:t>presentación</a:t>
            </a:r>
            <a:r>
              <a:rPr lang="en-US" sz="1050">
                <a:solidFill>
                  <a:schemeClr val="dk1"/>
                </a:solidFill>
                <a:latin typeface="Open Sans"/>
                <a:ea typeface="Open Sans"/>
                <a:cs typeface="Open Sans"/>
                <a:sym typeface="Open Sans"/>
              </a:rPr>
              <a:t> (</a:t>
            </a:r>
            <a:r>
              <a:rPr lang="en-US" sz="1050" err="1">
                <a:solidFill>
                  <a:schemeClr val="dk1"/>
                </a:solidFill>
                <a:latin typeface="Open Sans"/>
                <a:ea typeface="Open Sans"/>
                <a:cs typeface="Open Sans"/>
              </a:rPr>
              <a:t>Pág</a:t>
            </a:r>
            <a:r>
              <a:rPr lang="en-US" sz="1050">
                <a:solidFill>
                  <a:schemeClr val="dk1"/>
                </a:solidFill>
                <a:latin typeface="Open Sans"/>
                <a:ea typeface="Open Sans"/>
                <a:cs typeface="Open Sans"/>
              </a:rPr>
              <a:t> 79).</a:t>
            </a:r>
            <a:endParaRPr lang="es-ES" sz="1100">
              <a:solidFill>
                <a:schemeClr val="dk1"/>
              </a:solidFill>
              <a:latin typeface="Open Sans"/>
              <a:ea typeface="Open Sans"/>
              <a:cs typeface="Open Sans"/>
            </a:endParaRPr>
          </a:p>
          <a:p>
            <a:pPr algn="just">
              <a:buSzPts val="1200"/>
              <a:buFont typeface="Nunito Light"/>
            </a:pPr>
            <a:endParaRPr lang="en-US" sz="1200">
              <a:solidFill>
                <a:schemeClr val="dk1"/>
              </a:solidFill>
              <a:latin typeface="Open Sans"/>
              <a:ea typeface="Open Sans"/>
              <a:cs typeface="Open Sans"/>
            </a:endParaRPr>
          </a:p>
        </p:txBody>
      </p:sp>
      <p:pic>
        <p:nvPicPr>
          <p:cNvPr id="8" name="Marcador de posición de imagen 4" descr="file type plantuml&quot; Icon - Download for free – Iconduck">
            <a:extLst>
              <a:ext uri="{FF2B5EF4-FFF2-40B4-BE49-F238E27FC236}">
                <a16:creationId xmlns:a16="http://schemas.microsoft.com/office/drawing/2014/main" id="{0203B7CF-0564-A73F-D9FD-6F358E8B197C}"/>
              </a:ext>
            </a:extLst>
          </p:cNvPr>
          <p:cNvPicPr>
            <a:picLocks noChangeAspect="1"/>
          </p:cNvPicPr>
          <p:nvPr/>
        </p:nvPicPr>
        <p:blipFill>
          <a:blip r:embed="rId3"/>
          <a:srcRect l="-4178" t="-3304" r="-2507" b="-1762"/>
          <a:stretch/>
        </p:blipFill>
        <p:spPr>
          <a:xfrm>
            <a:off x="8624292" y="4412273"/>
            <a:ext cx="495350" cy="725513"/>
          </a:xfrm>
          <a:prstGeom prst="rect">
            <a:avLst/>
          </a:prstGeom>
          <a:noFill/>
          <a:ln>
            <a:noFill/>
          </a:ln>
        </p:spPr>
      </p:pic>
      <p:sp>
        <p:nvSpPr>
          <p:cNvPr id="6" name="Google Shape;221;p31">
            <a:extLst>
              <a:ext uri="{FF2B5EF4-FFF2-40B4-BE49-F238E27FC236}">
                <a16:creationId xmlns:a16="http://schemas.microsoft.com/office/drawing/2014/main" id="{ED51F3E9-BC81-9BE1-291A-885D4CB72968}"/>
              </a:ext>
            </a:extLst>
          </p:cNvPr>
          <p:cNvSpPr txBox="1">
            <a:spLocks/>
          </p:cNvSpPr>
          <p:nvPr/>
        </p:nvSpPr>
        <p:spPr>
          <a:xfrm>
            <a:off x="5324790" y="936"/>
            <a:ext cx="3829508" cy="44883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Poppins SemiBold"/>
              <a:buNone/>
              <a:defRPr sz="2800" b="0" i="0" u="none" strike="noStrike" cap="none">
                <a:solidFill>
                  <a:schemeClr val="dk1"/>
                </a:solidFill>
                <a:latin typeface="Poppins SemiBold"/>
                <a:ea typeface="Poppins SemiBold"/>
                <a:cs typeface="Poppins SemiBold"/>
                <a:sym typeface="Poppins SemiBold"/>
              </a:defRPr>
            </a:lvl1pPr>
            <a:lvl2pPr marR="0" lvl="1" algn="l" rtl="0">
              <a:lnSpc>
                <a:spcPct val="100000"/>
              </a:lnSpc>
              <a:spcBef>
                <a:spcPts val="0"/>
              </a:spcBef>
              <a:spcAft>
                <a:spcPts val="0"/>
              </a:spcAft>
              <a:buClr>
                <a:schemeClr val="dk1"/>
              </a:buClr>
              <a:buSzPts val="3000"/>
              <a:buFont typeface="Poppins SemiBold"/>
              <a:buNone/>
              <a:defRPr sz="3000" b="0" i="0" u="none" strike="noStrike" cap="none">
                <a:solidFill>
                  <a:schemeClr val="dk1"/>
                </a:solidFill>
                <a:latin typeface="Poppins SemiBold"/>
                <a:ea typeface="Poppins SemiBold"/>
                <a:cs typeface="Poppins SemiBold"/>
                <a:sym typeface="Poppins SemiBold"/>
              </a:defRPr>
            </a:lvl2pPr>
            <a:lvl3pPr marR="0" lvl="2" algn="l" rtl="0">
              <a:lnSpc>
                <a:spcPct val="100000"/>
              </a:lnSpc>
              <a:spcBef>
                <a:spcPts val="0"/>
              </a:spcBef>
              <a:spcAft>
                <a:spcPts val="0"/>
              </a:spcAft>
              <a:buClr>
                <a:schemeClr val="dk1"/>
              </a:buClr>
              <a:buSzPts val="3000"/>
              <a:buFont typeface="Poppins SemiBold"/>
              <a:buNone/>
              <a:defRPr sz="3000" b="0" i="0" u="none" strike="noStrike" cap="none">
                <a:solidFill>
                  <a:schemeClr val="dk1"/>
                </a:solidFill>
                <a:latin typeface="Poppins SemiBold"/>
                <a:ea typeface="Poppins SemiBold"/>
                <a:cs typeface="Poppins SemiBold"/>
                <a:sym typeface="Poppins SemiBold"/>
              </a:defRPr>
            </a:lvl3pPr>
            <a:lvl4pPr marR="0" lvl="3" algn="l" rtl="0">
              <a:lnSpc>
                <a:spcPct val="100000"/>
              </a:lnSpc>
              <a:spcBef>
                <a:spcPts val="0"/>
              </a:spcBef>
              <a:spcAft>
                <a:spcPts val="0"/>
              </a:spcAft>
              <a:buClr>
                <a:schemeClr val="dk1"/>
              </a:buClr>
              <a:buSzPts val="3000"/>
              <a:buFont typeface="Poppins SemiBold"/>
              <a:buNone/>
              <a:defRPr sz="3000" b="0" i="0" u="none" strike="noStrike" cap="none">
                <a:solidFill>
                  <a:schemeClr val="dk1"/>
                </a:solidFill>
                <a:latin typeface="Poppins SemiBold"/>
                <a:ea typeface="Poppins SemiBold"/>
                <a:cs typeface="Poppins SemiBold"/>
                <a:sym typeface="Poppins SemiBold"/>
              </a:defRPr>
            </a:lvl4pPr>
            <a:lvl5pPr marR="0" lvl="4" algn="l" rtl="0">
              <a:lnSpc>
                <a:spcPct val="100000"/>
              </a:lnSpc>
              <a:spcBef>
                <a:spcPts val="0"/>
              </a:spcBef>
              <a:spcAft>
                <a:spcPts val="0"/>
              </a:spcAft>
              <a:buClr>
                <a:schemeClr val="dk1"/>
              </a:buClr>
              <a:buSzPts val="3000"/>
              <a:buFont typeface="Poppins SemiBold"/>
              <a:buNone/>
              <a:defRPr sz="3000" b="0" i="0" u="none" strike="noStrike" cap="none">
                <a:solidFill>
                  <a:schemeClr val="dk1"/>
                </a:solidFill>
                <a:latin typeface="Poppins SemiBold"/>
                <a:ea typeface="Poppins SemiBold"/>
                <a:cs typeface="Poppins SemiBold"/>
                <a:sym typeface="Poppins SemiBold"/>
              </a:defRPr>
            </a:lvl5pPr>
            <a:lvl6pPr marR="0" lvl="5" algn="l" rtl="0">
              <a:lnSpc>
                <a:spcPct val="100000"/>
              </a:lnSpc>
              <a:spcBef>
                <a:spcPts val="0"/>
              </a:spcBef>
              <a:spcAft>
                <a:spcPts val="0"/>
              </a:spcAft>
              <a:buClr>
                <a:schemeClr val="dk1"/>
              </a:buClr>
              <a:buSzPts val="3000"/>
              <a:buFont typeface="Poppins SemiBold"/>
              <a:buNone/>
              <a:defRPr sz="3000" b="0" i="0" u="none" strike="noStrike" cap="none">
                <a:solidFill>
                  <a:schemeClr val="dk1"/>
                </a:solidFill>
                <a:latin typeface="Poppins SemiBold"/>
                <a:ea typeface="Poppins SemiBold"/>
                <a:cs typeface="Poppins SemiBold"/>
                <a:sym typeface="Poppins SemiBold"/>
              </a:defRPr>
            </a:lvl6pPr>
            <a:lvl7pPr marR="0" lvl="6" algn="l" rtl="0">
              <a:lnSpc>
                <a:spcPct val="100000"/>
              </a:lnSpc>
              <a:spcBef>
                <a:spcPts val="0"/>
              </a:spcBef>
              <a:spcAft>
                <a:spcPts val="0"/>
              </a:spcAft>
              <a:buClr>
                <a:schemeClr val="dk1"/>
              </a:buClr>
              <a:buSzPts val="3000"/>
              <a:buFont typeface="Poppins SemiBold"/>
              <a:buNone/>
              <a:defRPr sz="3000" b="0" i="0" u="none" strike="noStrike" cap="none">
                <a:solidFill>
                  <a:schemeClr val="dk1"/>
                </a:solidFill>
                <a:latin typeface="Poppins SemiBold"/>
                <a:ea typeface="Poppins SemiBold"/>
                <a:cs typeface="Poppins SemiBold"/>
                <a:sym typeface="Poppins SemiBold"/>
              </a:defRPr>
            </a:lvl7pPr>
            <a:lvl8pPr marR="0" lvl="7" algn="l" rtl="0">
              <a:lnSpc>
                <a:spcPct val="100000"/>
              </a:lnSpc>
              <a:spcBef>
                <a:spcPts val="0"/>
              </a:spcBef>
              <a:spcAft>
                <a:spcPts val="0"/>
              </a:spcAft>
              <a:buClr>
                <a:schemeClr val="dk1"/>
              </a:buClr>
              <a:buSzPts val="3000"/>
              <a:buFont typeface="Poppins SemiBold"/>
              <a:buNone/>
              <a:defRPr sz="3000" b="0" i="0" u="none" strike="noStrike" cap="none">
                <a:solidFill>
                  <a:schemeClr val="dk1"/>
                </a:solidFill>
                <a:latin typeface="Poppins SemiBold"/>
                <a:ea typeface="Poppins SemiBold"/>
                <a:cs typeface="Poppins SemiBold"/>
                <a:sym typeface="Poppins SemiBold"/>
              </a:defRPr>
            </a:lvl8pPr>
            <a:lvl9pPr marR="0" lvl="8" algn="l" rtl="0">
              <a:lnSpc>
                <a:spcPct val="100000"/>
              </a:lnSpc>
              <a:spcBef>
                <a:spcPts val="0"/>
              </a:spcBef>
              <a:spcAft>
                <a:spcPts val="0"/>
              </a:spcAft>
              <a:buClr>
                <a:schemeClr val="dk1"/>
              </a:buClr>
              <a:buSzPts val="3000"/>
              <a:buFont typeface="Poppins SemiBold"/>
              <a:buNone/>
              <a:defRPr sz="3000" b="0" i="0" u="none" strike="noStrike" cap="none">
                <a:solidFill>
                  <a:schemeClr val="dk1"/>
                </a:solidFill>
                <a:latin typeface="Poppins SemiBold"/>
                <a:ea typeface="Poppins SemiBold"/>
                <a:cs typeface="Poppins SemiBold"/>
                <a:sym typeface="Poppins SemiBold"/>
              </a:defRPr>
            </a:lvl9pPr>
          </a:lstStyle>
          <a:p>
            <a:pPr algn="r"/>
            <a:r>
              <a:rPr lang="es-ES" sz="2000"/>
              <a:t>ENUNCIADO</a:t>
            </a:r>
          </a:p>
        </p:txBody>
      </p:sp>
      <p:sp>
        <p:nvSpPr>
          <p:cNvPr id="9" name="Google Shape;232;p32">
            <a:extLst>
              <a:ext uri="{FF2B5EF4-FFF2-40B4-BE49-F238E27FC236}">
                <a16:creationId xmlns:a16="http://schemas.microsoft.com/office/drawing/2014/main" id="{F50321A6-095E-BADB-51F1-7C9C4A95750A}"/>
              </a:ext>
            </a:extLst>
          </p:cNvPr>
          <p:cNvSpPr/>
          <p:nvPr/>
        </p:nvSpPr>
        <p:spPr>
          <a:xfrm rot="16200000">
            <a:off x="8870753" y="-89238"/>
            <a:ext cx="5177400" cy="5181300"/>
          </a:xfrm>
          <a:prstGeom prst="round2SameRect">
            <a:avLst>
              <a:gd name="adj1" fmla="val 50000"/>
              <a:gd name="adj2" fmla="val 0"/>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Tree>
    <p:extLst>
      <p:ext uri="{BB962C8B-B14F-4D97-AF65-F5344CB8AC3E}">
        <p14:creationId xmlns:p14="http://schemas.microsoft.com/office/powerpoint/2010/main" val="21888173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30">
          <a:extLst>
            <a:ext uri="{FF2B5EF4-FFF2-40B4-BE49-F238E27FC236}">
              <a16:creationId xmlns:a16="http://schemas.microsoft.com/office/drawing/2014/main" id="{16AE84AC-CFC9-EE3E-EE36-002EC15DCC33}"/>
            </a:ext>
          </a:extLst>
        </p:cNvPr>
        <p:cNvGrpSpPr/>
        <p:nvPr/>
      </p:nvGrpSpPr>
      <p:grpSpPr>
        <a:xfrm>
          <a:off x="0" y="0"/>
          <a:ext cx="0" cy="0"/>
          <a:chOff x="0" y="0"/>
          <a:chExt cx="0" cy="0"/>
        </a:xfrm>
      </p:grpSpPr>
      <p:sp>
        <p:nvSpPr>
          <p:cNvPr id="232" name="Google Shape;232;p32">
            <a:extLst>
              <a:ext uri="{FF2B5EF4-FFF2-40B4-BE49-F238E27FC236}">
                <a16:creationId xmlns:a16="http://schemas.microsoft.com/office/drawing/2014/main" id="{A714C66B-7152-819E-75C1-120F6F54CDC6}"/>
              </a:ext>
            </a:extLst>
          </p:cNvPr>
          <p:cNvSpPr/>
          <p:nvPr/>
        </p:nvSpPr>
        <p:spPr>
          <a:xfrm rot="16200000">
            <a:off x="3964645" y="-18900"/>
            <a:ext cx="5177400" cy="5181300"/>
          </a:xfrm>
          <a:prstGeom prst="round2SameRect">
            <a:avLst>
              <a:gd name="adj1" fmla="val 50000"/>
              <a:gd name="adj2" fmla="val 0"/>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33" name="Google Shape;233;p32">
            <a:extLst>
              <a:ext uri="{FF2B5EF4-FFF2-40B4-BE49-F238E27FC236}">
                <a16:creationId xmlns:a16="http://schemas.microsoft.com/office/drawing/2014/main" id="{21E892D1-74BE-65AF-1407-2DB16A4BCEC8}"/>
              </a:ext>
            </a:extLst>
          </p:cNvPr>
          <p:cNvSpPr txBox="1">
            <a:spLocks noGrp="1"/>
          </p:cNvSpPr>
          <p:nvPr>
            <p:ph type="title"/>
          </p:nvPr>
        </p:nvSpPr>
        <p:spPr>
          <a:xfrm flipH="1">
            <a:off x="4457570" y="2832375"/>
            <a:ext cx="3973200" cy="656400"/>
          </a:xfrm>
          <a:prstGeom prst="rect">
            <a:avLst/>
          </a:prstGeom>
        </p:spPr>
        <p:txBody>
          <a:bodyPr spcFirstLastPara="1" wrap="square" lIns="91425" tIns="91425" rIns="91425" bIns="91425" anchor="b" anchorCtr="0">
            <a:noAutofit/>
          </a:bodyPr>
          <a:lstStyle/>
          <a:p>
            <a:r>
              <a:rPr lang="es">
                <a:solidFill>
                  <a:schemeClr val="dk2"/>
                </a:solidFill>
              </a:rPr>
              <a:t>CLASES:</a:t>
            </a:r>
            <a:endParaRPr lang="es-ES">
              <a:solidFill>
                <a:schemeClr val="dk2"/>
              </a:solidFill>
            </a:endParaRPr>
          </a:p>
        </p:txBody>
      </p:sp>
      <p:sp>
        <p:nvSpPr>
          <p:cNvPr id="234" name="Google Shape;234;p32">
            <a:extLst>
              <a:ext uri="{FF2B5EF4-FFF2-40B4-BE49-F238E27FC236}">
                <a16:creationId xmlns:a16="http://schemas.microsoft.com/office/drawing/2014/main" id="{B3BDA8FF-98FD-4C99-F502-BE7DF4738A23}"/>
              </a:ext>
            </a:extLst>
          </p:cNvPr>
          <p:cNvSpPr txBox="1">
            <a:spLocks noGrp="1"/>
          </p:cNvSpPr>
          <p:nvPr>
            <p:ph type="title" idx="3"/>
          </p:nvPr>
        </p:nvSpPr>
        <p:spPr>
          <a:xfrm flipH="1">
            <a:off x="7223570" y="1506575"/>
            <a:ext cx="1207200" cy="917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a:solidFill>
                  <a:schemeClr val="lt1"/>
                </a:solidFill>
              </a:rPr>
              <a:t>03</a:t>
            </a:r>
            <a:endParaRPr>
              <a:solidFill>
                <a:schemeClr val="lt1"/>
              </a:solidFill>
            </a:endParaRPr>
          </a:p>
        </p:txBody>
      </p:sp>
      <p:cxnSp>
        <p:nvCxnSpPr>
          <p:cNvPr id="235" name="Google Shape;235;p32">
            <a:extLst>
              <a:ext uri="{FF2B5EF4-FFF2-40B4-BE49-F238E27FC236}">
                <a16:creationId xmlns:a16="http://schemas.microsoft.com/office/drawing/2014/main" id="{7A606F1D-998F-0CED-44F5-B46FA8925A39}"/>
              </a:ext>
            </a:extLst>
          </p:cNvPr>
          <p:cNvCxnSpPr/>
          <p:nvPr/>
        </p:nvCxnSpPr>
        <p:spPr>
          <a:xfrm rot="10800000">
            <a:off x="7479070" y="2642854"/>
            <a:ext cx="862500" cy="0"/>
          </a:xfrm>
          <a:prstGeom prst="straightConnector1">
            <a:avLst/>
          </a:prstGeom>
          <a:noFill/>
          <a:ln w="9525" cap="flat" cmpd="sng">
            <a:solidFill>
              <a:schemeClr val="lt1"/>
            </a:solidFill>
            <a:prstDash val="solid"/>
            <a:round/>
            <a:headEnd type="none" w="med" len="med"/>
            <a:tailEnd type="none" w="med" len="med"/>
          </a:ln>
        </p:spPr>
      </p:cxnSp>
      <p:grpSp>
        <p:nvGrpSpPr>
          <p:cNvPr id="236" name="Google Shape;236;p32">
            <a:extLst>
              <a:ext uri="{FF2B5EF4-FFF2-40B4-BE49-F238E27FC236}">
                <a16:creationId xmlns:a16="http://schemas.microsoft.com/office/drawing/2014/main" id="{7B1D8395-0DE2-59D7-4906-07B4462478D1}"/>
              </a:ext>
            </a:extLst>
          </p:cNvPr>
          <p:cNvGrpSpPr/>
          <p:nvPr/>
        </p:nvGrpSpPr>
        <p:grpSpPr>
          <a:xfrm>
            <a:off x="3364788" y="-1308223"/>
            <a:ext cx="4286157" cy="8863185"/>
            <a:chOff x="3364788" y="-1308223"/>
            <a:chExt cx="4286157" cy="8863185"/>
          </a:xfrm>
        </p:grpSpPr>
        <p:sp>
          <p:nvSpPr>
            <p:cNvPr id="237" name="Google Shape;237;p32">
              <a:extLst>
                <a:ext uri="{FF2B5EF4-FFF2-40B4-BE49-F238E27FC236}">
                  <a16:creationId xmlns:a16="http://schemas.microsoft.com/office/drawing/2014/main" id="{18203BD0-751A-FB66-23E1-76EB8D2813DE}"/>
                </a:ext>
              </a:extLst>
            </p:cNvPr>
            <p:cNvSpPr/>
            <p:nvPr/>
          </p:nvSpPr>
          <p:spPr>
            <a:xfrm rot="5400000" flipH="1">
              <a:off x="3446538" y="-1389973"/>
              <a:ext cx="1759800" cy="1923300"/>
            </a:xfrm>
            <a:prstGeom prst="pie">
              <a:avLst>
                <a:gd name="adj1" fmla="val 5413781"/>
                <a:gd name="adj2" fmla="val 16187841"/>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38" name="Google Shape;238;p32">
              <a:extLst>
                <a:ext uri="{FF2B5EF4-FFF2-40B4-BE49-F238E27FC236}">
                  <a16:creationId xmlns:a16="http://schemas.microsoft.com/office/drawing/2014/main" id="{D8557ED0-F3B6-0CB2-03DC-449F2A1E477D}"/>
                </a:ext>
              </a:extLst>
            </p:cNvPr>
            <p:cNvSpPr/>
            <p:nvPr/>
          </p:nvSpPr>
          <p:spPr>
            <a:xfrm rot="2640000">
              <a:off x="4916745" y="4820762"/>
              <a:ext cx="2734200" cy="2734200"/>
            </a:xfrm>
            <a:prstGeom prst="pie">
              <a:avLst>
                <a:gd name="adj1" fmla="val 10768495"/>
                <a:gd name="adj2" fmla="val 16199921"/>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sp>
        <p:nvSpPr>
          <p:cNvPr id="4" name="Google Shape;202;p30">
            <a:extLst>
              <a:ext uri="{FF2B5EF4-FFF2-40B4-BE49-F238E27FC236}">
                <a16:creationId xmlns:a16="http://schemas.microsoft.com/office/drawing/2014/main" id="{A936C883-C7D6-F3F8-1294-EEDA56C2271D}"/>
              </a:ext>
            </a:extLst>
          </p:cNvPr>
          <p:cNvSpPr txBox="1">
            <a:spLocks/>
          </p:cNvSpPr>
          <p:nvPr/>
        </p:nvSpPr>
        <p:spPr>
          <a:xfrm>
            <a:off x="5874425" y="3492550"/>
            <a:ext cx="2465700" cy="4782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s-ES" sz="1200">
                <a:solidFill>
                  <a:srgbClr val="FFFFFF"/>
                </a:solidFill>
                <a:latin typeface="Open Sans"/>
                <a:ea typeface="Open Sans"/>
                <a:cs typeface="Open Sans"/>
              </a:rPr>
              <a:t>IDENTIFICACIÓN</a:t>
            </a:r>
          </a:p>
          <a:p>
            <a:pPr algn="r"/>
            <a:r>
              <a:rPr lang="es-ES" sz="1200">
                <a:solidFill>
                  <a:srgbClr val="FFFFFF"/>
                </a:solidFill>
                <a:latin typeface="Open Sans"/>
                <a:ea typeface="Open Sans"/>
                <a:cs typeface="Open Sans"/>
              </a:rPr>
              <a:t>LISTADO</a:t>
            </a:r>
          </a:p>
          <a:p>
            <a:pPr algn="r"/>
            <a:r>
              <a:rPr lang="es-ES" sz="1200">
                <a:solidFill>
                  <a:srgbClr val="FFFFFF"/>
                </a:solidFill>
                <a:latin typeface="Open Sans"/>
                <a:ea typeface="Open Sans"/>
                <a:cs typeface="Open Sans"/>
              </a:rPr>
              <a:t>ELIMINACIÓN / SELECCIÓN</a:t>
            </a:r>
            <a:endParaRPr lang="es-ES" sz="1200">
              <a:latin typeface="Open Sans"/>
              <a:ea typeface="Open Sans"/>
              <a:cs typeface="Open Sans"/>
            </a:endParaRPr>
          </a:p>
          <a:p>
            <a:pPr algn="r"/>
            <a:endParaRPr lang="es-ES" sz="1200">
              <a:solidFill>
                <a:srgbClr val="FFFFFF"/>
              </a:solidFill>
              <a:latin typeface="Open Sans"/>
              <a:ea typeface="Open Sans"/>
              <a:cs typeface="Open Sans"/>
            </a:endParaRPr>
          </a:p>
        </p:txBody>
      </p:sp>
      <p:pic>
        <p:nvPicPr>
          <p:cNvPr id="5" name="Marcador de posición de imagen 4" descr="file type plantuml&quot; Icon - Download for free – Iconduck">
            <a:extLst>
              <a:ext uri="{FF2B5EF4-FFF2-40B4-BE49-F238E27FC236}">
                <a16:creationId xmlns:a16="http://schemas.microsoft.com/office/drawing/2014/main" id="{A81ACB7F-B672-4782-7208-640CB0551643}"/>
              </a:ext>
            </a:extLst>
          </p:cNvPr>
          <p:cNvPicPr>
            <a:picLocks noChangeAspect="1"/>
          </p:cNvPicPr>
          <p:nvPr/>
        </p:nvPicPr>
        <p:blipFill>
          <a:blip r:embed="rId3"/>
          <a:srcRect l="-4178" t="-3304" r="-2507" b="-1762"/>
          <a:stretch/>
        </p:blipFill>
        <p:spPr>
          <a:xfrm>
            <a:off x="8237430" y="4095750"/>
            <a:ext cx="688781" cy="918944"/>
          </a:xfrm>
          <a:prstGeom prst="rect">
            <a:avLst/>
          </a:prstGeom>
          <a:noFill/>
          <a:ln>
            <a:noFill/>
          </a:ln>
        </p:spPr>
      </p:pic>
      <p:sp>
        <p:nvSpPr>
          <p:cNvPr id="2" name="CuadroTexto 1">
            <a:extLst>
              <a:ext uri="{FF2B5EF4-FFF2-40B4-BE49-F238E27FC236}">
                <a16:creationId xmlns:a16="http://schemas.microsoft.com/office/drawing/2014/main" id="{326FABFA-7BEA-108D-5B55-1231BD55FA43}"/>
              </a:ext>
            </a:extLst>
          </p:cNvPr>
          <p:cNvSpPr txBox="1"/>
          <p:nvPr/>
        </p:nvSpPr>
        <p:spPr>
          <a:xfrm>
            <a:off x="6757407" y="101111"/>
            <a:ext cx="2312376"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1050">
                <a:solidFill>
                  <a:srgbClr val="FFBD3F"/>
                </a:solidFill>
                <a:latin typeface="Open Sans"/>
                <a:ea typeface="Open Sans"/>
                <a:cs typeface="Open Sans"/>
              </a:rPr>
              <a:t>Borrador de clases: </a:t>
            </a:r>
            <a:endParaRPr lang="en-US" sz="1000">
              <a:solidFill>
                <a:srgbClr val="FFBD3F"/>
              </a:solidFill>
              <a:latin typeface="Open Sans"/>
              <a:ea typeface="Open Sans"/>
              <a:cs typeface="Open Sans"/>
            </a:endParaRPr>
          </a:p>
          <a:p>
            <a:r>
              <a:rPr lang="es-ES" sz="1050">
                <a:solidFill>
                  <a:srgbClr val="FFBD3F"/>
                </a:solidFill>
                <a:latin typeface="Open Sans"/>
                <a:ea typeface="Open Sans"/>
                <a:cs typeface="Open Sans"/>
              </a:rPr>
              <a:t> - Identificar clases adicionales.</a:t>
            </a:r>
            <a:endParaRPr lang="en-US" sz="1100">
              <a:solidFill>
                <a:srgbClr val="FFBD3F"/>
              </a:solidFill>
              <a:latin typeface="Open Sans"/>
              <a:ea typeface="Open Sans"/>
              <a:cs typeface="Open Sans"/>
            </a:endParaRPr>
          </a:p>
          <a:p>
            <a:r>
              <a:rPr lang="es-ES" sz="1050">
                <a:solidFill>
                  <a:srgbClr val="FFBD3F"/>
                </a:solidFill>
                <a:latin typeface="Open Sans"/>
                <a:ea typeface="Open Sans"/>
                <a:cs typeface="Open Sans"/>
              </a:rPr>
              <a:t> - Base para identificar atributos y asociaciones.</a:t>
            </a:r>
            <a:endParaRPr lang="es-ES" sz="1100">
              <a:solidFill>
                <a:srgbClr val="FFBD3F"/>
              </a:solidFill>
              <a:latin typeface="Open Sans"/>
              <a:ea typeface="Open Sans"/>
              <a:cs typeface="Open Sans"/>
            </a:endParaRPr>
          </a:p>
        </p:txBody>
      </p:sp>
      <p:pic>
        <p:nvPicPr>
          <p:cNvPr id="6" name="Imagen 5" descr="Diagrama&#10;&#10;El contenido generado por inteligencia artificial puede ser incorrecto.">
            <a:extLst>
              <a:ext uri="{FF2B5EF4-FFF2-40B4-BE49-F238E27FC236}">
                <a16:creationId xmlns:a16="http://schemas.microsoft.com/office/drawing/2014/main" id="{EE634C61-8807-F548-8BEA-168CFF0EFE26}"/>
              </a:ext>
            </a:extLst>
          </p:cNvPr>
          <p:cNvPicPr>
            <a:picLocks noChangeAspect="1"/>
          </p:cNvPicPr>
          <p:nvPr/>
        </p:nvPicPr>
        <p:blipFill>
          <a:blip r:embed="rId4"/>
          <a:stretch>
            <a:fillRect/>
          </a:stretch>
        </p:blipFill>
        <p:spPr>
          <a:xfrm>
            <a:off x="149469" y="-18256"/>
            <a:ext cx="3217983" cy="2401642"/>
          </a:xfrm>
          <a:prstGeom prst="rect">
            <a:avLst/>
          </a:prstGeom>
        </p:spPr>
      </p:pic>
      <p:pic>
        <p:nvPicPr>
          <p:cNvPr id="10" name="Imagen 9" descr="Interfaz de usuario gráfica&#10;&#10;El contenido generado por inteligencia artificial puede ser incorrecto.">
            <a:extLst>
              <a:ext uri="{FF2B5EF4-FFF2-40B4-BE49-F238E27FC236}">
                <a16:creationId xmlns:a16="http://schemas.microsoft.com/office/drawing/2014/main" id="{05BBB5B1-5CD0-7192-676B-C3C27CAB99B9}"/>
              </a:ext>
            </a:extLst>
          </p:cNvPr>
          <p:cNvPicPr>
            <a:picLocks noChangeAspect="1"/>
          </p:cNvPicPr>
          <p:nvPr/>
        </p:nvPicPr>
        <p:blipFill>
          <a:blip r:embed="rId5"/>
          <a:stretch>
            <a:fillRect/>
          </a:stretch>
        </p:blipFill>
        <p:spPr>
          <a:xfrm>
            <a:off x="261247" y="2388921"/>
            <a:ext cx="3247079" cy="2417884"/>
          </a:xfrm>
          <a:prstGeom prst="rect">
            <a:avLst/>
          </a:prstGeom>
        </p:spPr>
      </p:pic>
      <p:sp>
        <p:nvSpPr>
          <p:cNvPr id="7" name="CuadroTexto 6">
            <a:extLst>
              <a:ext uri="{FF2B5EF4-FFF2-40B4-BE49-F238E27FC236}">
                <a16:creationId xmlns:a16="http://schemas.microsoft.com/office/drawing/2014/main" id="{00C2D192-3CA2-5978-9D74-8E6A6B719D98}"/>
              </a:ext>
            </a:extLst>
          </p:cNvPr>
          <p:cNvSpPr txBox="1"/>
          <p:nvPr/>
        </p:nvSpPr>
        <p:spPr>
          <a:xfrm>
            <a:off x="5822576" y="4906496"/>
            <a:ext cx="1255620" cy="25391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1050" b="1">
                <a:solidFill>
                  <a:srgbClr val="FFBD3F"/>
                </a:solidFill>
                <a:latin typeface="Open Sans"/>
                <a:ea typeface="Open Sans"/>
                <a:cs typeface="Open Sans"/>
                <a:hlinkClick r:id="rId6" action="ppaction://hlinksldjump">
                  <a:extLst>
                    <a:ext uri="{A12FA001-AC4F-418D-AE19-62706E023703}">
                      <ahyp:hlinkClr xmlns:ahyp="http://schemas.microsoft.com/office/drawing/2018/hyperlinkcolor" val="tx"/>
                    </a:ext>
                  </a:extLst>
                </a:hlinkClick>
              </a:rPr>
              <a:t>RELACIONE</a:t>
            </a:r>
            <a:r>
              <a:rPr lang="es-ES" sz="1050" b="1">
                <a:solidFill>
                  <a:srgbClr val="FFBD3F"/>
                </a:solidFill>
                <a:latin typeface="Open Sans"/>
                <a:ea typeface="Open Sans"/>
                <a:cs typeface="Open Sans"/>
                <a:hlinkClick r:id="rId7">
                  <a:extLst>
                    <a:ext uri="{A12FA001-AC4F-418D-AE19-62706E023703}">
                      <ahyp:hlinkClr xmlns:ahyp="http://schemas.microsoft.com/office/drawing/2018/hyperlinkcolor" val="tx"/>
                    </a:ext>
                  </a:extLst>
                </a:hlinkClick>
              </a:rPr>
              <a:t>S</a:t>
            </a:r>
            <a:endParaRPr lang="es-ES" sz="1200">
              <a:solidFill>
                <a:srgbClr val="FFBD3F"/>
              </a:solidFill>
              <a:hlinkClick r:id="rId7">
                <a:extLst>
                  <a:ext uri="{A12FA001-AC4F-418D-AE19-62706E023703}">
                    <ahyp:hlinkClr xmlns:ahyp="http://schemas.microsoft.com/office/drawing/2018/hyperlinkcolor" val="tx"/>
                  </a:ext>
                </a:extLst>
              </a:hlinkClick>
            </a:endParaRPr>
          </a:p>
        </p:txBody>
      </p:sp>
      <p:sp>
        <p:nvSpPr>
          <p:cNvPr id="8" name="Google Shape;232;p32">
            <a:extLst>
              <a:ext uri="{FF2B5EF4-FFF2-40B4-BE49-F238E27FC236}">
                <a16:creationId xmlns:a16="http://schemas.microsoft.com/office/drawing/2014/main" id="{602D2905-7037-B932-7B2A-3ED8B24E2E7C}"/>
              </a:ext>
            </a:extLst>
          </p:cNvPr>
          <p:cNvSpPr/>
          <p:nvPr/>
        </p:nvSpPr>
        <p:spPr>
          <a:xfrm rot="5400000">
            <a:off x="-3083855" y="2400450"/>
            <a:ext cx="5215500" cy="475950"/>
          </a:xfrm>
          <a:prstGeom prst="round2SameRect">
            <a:avLst>
              <a:gd name="adj1" fmla="val 50000"/>
              <a:gd name="adj2" fmla="val 0"/>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Tree>
    <p:extLst>
      <p:ext uri="{BB962C8B-B14F-4D97-AF65-F5344CB8AC3E}">
        <p14:creationId xmlns:p14="http://schemas.microsoft.com/office/powerpoint/2010/main" val="24907995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Google Shape;243;p33"/>
          <p:cNvSpPr txBox="1">
            <a:spLocks noGrp="1"/>
          </p:cNvSpPr>
          <p:nvPr>
            <p:ph type="subTitle" idx="4"/>
          </p:nvPr>
        </p:nvSpPr>
        <p:spPr>
          <a:xfrm>
            <a:off x="4580869" y="966630"/>
            <a:ext cx="3779642" cy="458100"/>
          </a:xfrm>
          <a:prstGeom prst="rect">
            <a:avLst/>
          </a:prstGeom>
        </p:spPr>
        <p:txBody>
          <a:bodyPr spcFirstLastPara="1" wrap="square" lIns="91425" tIns="91425" rIns="91425" bIns="91425" anchor="b" anchorCtr="0">
            <a:noAutofit/>
          </a:bodyPr>
          <a:lstStyle/>
          <a:p>
            <a:pPr marL="0" indent="0"/>
            <a:r>
              <a:rPr lang="es"/>
              <a:t>TENER EN CUENTA:</a:t>
            </a:r>
          </a:p>
        </p:txBody>
      </p:sp>
      <p:sp>
        <p:nvSpPr>
          <p:cNvPr id="244" name="Google Shape;244;p33"/>
          <p:cNvSpPr txBox="1">
            <a:spLocks noGrp="1"/>
          </p:cNvSpPr>
          <p:nvPr>
            <p:ph type="title"/>
          </p:nvPr>
        </p:nvSpPr>
        <p:spPr>
          <a:xfrm>
            <a:off x="665571" y="149428"/>
            <a:ext cx="7704000" cy="478200"/>
          </a:xfrm>
          <a:prstGeom prst="rect">
            <a:avLst/>
          </a:prstGeom>
        </p:spPr>
        <p:txBody>
          <a:bodyPr spcFirstLastPara="1" wrap="square" lIns="91425" tIns="0" rIns="91425" bIns="91425" anchor="t" anchorCtr="0">
            <a:noAutofit/>
          </a:bodyPr>
          <a:lstStyle/>
          <a:p>
            <a:r>
              <a:rPr lang="es"/>
              <a:t>IDENTIFICACIÓN</a:t>
            </a:r>
            <a:endParaRPr lang="es-ES"/>
          </a:p>
        </p:txBody>
      </p:sp>
      <p:sp>
        <p:nvSpPr>
          <p:cNvPr id="245" name="Google Shape;245;p33"/>
          <p:cNvSpPr txBox="1">
            <a:spLocks noGrp="1"/>
          </p:cNvSpPr>
          <p:nvPr>
            <p:ph type="subTitle" idx="1"/>
          </p:nvPr>
        </p:nvSpPr>
        <p:spPr>
          <a:xfrm>
            <a:off x="4081940" y="1573709"/>
            <a:ext cx="5062796" cy="310854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628650" indent="0" algn="l">
              <a:buClr>
                <a:srgbClr val="000000"/>
              </a:buClr>
              <a:buFont typeface="Nunito Light"/>
              <a:buChar char="•"/>
            </a:pPr>
            <a:r>
              <a:rPr lang="es" sz="1400">
                <a:solidFill>
                  <a:srgbClr val="191919"/>
                </a:solidFill>
                <a:sym typeface="Arial"/>
              </a:rPr>
              <a:t> Solo los </a:t>
            </a:r>
            <a:r>
              <a:rPr lang="es" sz="1400" b="1">
                <a:solidFill>
                  <a:srgbClr val="191919"/>
                </a:solidFill>
                <a:sym typeface="Arial"/>
              </a:rPr>
              <a:t>sustantivos </a:t>
            </a:r>
            <a:r>
              <a:rPr lang="es" sz="1400">
                <a:solidFill>
                  <a:srgbClr val="191919"/>
                </a:solidFill>
                <a:sym typeface="Arial"/>
              </a:rPr>
              <a:t>pueden ser clases de objetos.</a:t>
            </a:r>
            <a:endParaRPr lang="en-US" sz="1400">
              <a:solidFill>
                <a:srgbClr val="191919"/>
              </a:solidFill>
            </a:endParaRPr>
          </a:p>
          <a:p>
            <a:pPr marL="628650" indent="0" algn="l">
              <a:buClr>
                <a:srgbClr val="000000"/>
              </a:buClr>
            </a:pPr>
            <a:endParaRPr lang="es" sz="1400">
              <a:solidFill>
                <a:srgbClr val="191919"/>
              </a:solidFill>
            </a:endParaRPr>
          </a:p>
          <a:p>
            <a:pPr marL="628650" indent="0" algn="l">
              <a:buClr>
                <a:srgbClr val="000000"/>
              </a:buClr>
              <a:buFont typeface="Nunito Light"/>
              <a:buChar char="•"/>
            </a:pPr>
            <a:r>
              <a:rPr lang="es" sz="1400">
                <a:solidFill>
                  <a:srgbClr val="191919"/>
                </a:solidFill>
                <a:sym typeface="Arial"/>
              </a:rPr>
              <a:t> Entidades </a:t>
            </a:r>
            <a:r>
              <a:rPr lang="es" sz="1400" b="1">
                <a:solidFill>
                  <a:srgbClr val="191919"/>
                </a:solidFill>
                <a:sym typeface="Arial"/>
              </a:rPr>
              <a:t>físicas </a:t>
            </a:r>
            <a:r>
              <a:rPr lang="es" sz="1400">
                <a:solidFill>
                  <a:srgbClr val="191919"/>
                </a:solidFill>
                <a:sym typeface="Arial"/>
              </a:rPr>
              <a:t>+ entidades </a:t>
            </a:r>
            <a:r>
              <a:rPr lang="es" sz="1400" b="1">
                <a:solidFill>
                  <a:srgbClr val="191919"/>
                </a:solidFill>
                <a:sym typeface="Arial"/>
              </a:rPr>
              <a:t>conceptuales</a:t>
            </a:r>
            <a:r>
              <a:rPr lang="es" sz="1400">
                <a:solidFill>
                  <a:srgbClr val="191919"/>
                </a:solidFill>
                <a:sym typeface="Arial"/>
              </a:rPr>
              <a:t>. </a:t>
            </a:r>
            <a:endParaRPr lang="en-US" sz="1400">
              <a:solidFill>
                <a:srgbClr val="191919"/>
              </a:solidFill>
              <a:sym typeface="Arial"/>
            </a:endParaRPr>
          </a:p>
          <a:p>
            <a:pPr marL="628650" indent="0" algn="l">
              <a:buClr>
                <a:srgbClr val="000000"/>
              </a:buClr>
            </a:pPr>
            <a:endParaRPr lang="es" sz="1400">
              <a:solidFill>
                <a:srgbClr val="191919"/>
              </a:solidFill>
            </a:endParaRPr>
          </a:p>
          <a:p>
            <a:pPr marL="628650" indent="0" algn="l">
              <a:buClr>
                <a:srgbClr val="000000"/>
              </a:buClr>
              <a:buFont typeface="Nunito Light"/>
              <a:buChar char="•"/>
            </a:pPr>
            <a:r>
              <a:rPr lang="es" sz="1400">
                <a:solidFill>
                  <a:srgbClr val="191919"/>
                </a:solidFill>
                <a:sym typeface="Arial"/>
              </a:rPr>
              <a:t> No se diferencian las clases de los </a:t>
            </a:r>
            <a:r>
              <a:rPr lang="es" sz="1400" b="1">
                <a:solidFill>
                  <a:srgbClr val="191919"/>
                </a:solidFill>
                <a:sym typeface="Arial"/>
              </a:rPr>
              <a:t>atributos</a:t>
            </a:r>
            <a:r>
              <a:rPr lang="es" sz="1400">
                <a:solidFill>
                  <a:srgbClr val="191919"/>
                </a:solidFill>
                <a:sym typeface="Arial"/>
              </a:rPr>
              <a:t>.</a:t>
            </a:r>
            <a:endParaRPr lang="en-US" sz="1400">
              <a:solidFill>
                <a:srgbClr val="191919"/>
              </a:solidFill>
            </a:endParaRPr>
          </a:p>
          <a:p>
            <a:pPr marL="628650" indent="0" algn="l">
              <a:buClr>
                <a:srgbClr val="000000"/>
              </a:buClr>
            </a:pPr>
            <a:endParaRPr lang="es" sz="1400">
              <a:solidFill>
                <a:srgbClr val="191919"/>
              </a:solidFill>
            </a:endParaRPr>
          </a:p>
          <a:p>
            <a:pPr marL="628650" indent="0" algn="l">
              <a:buClr>
                <a:srgbClr val="000000"/>
              </a:buClr>
              <a:buFont typeface="Nunito Light"/>
              <a:buChar char="•"/>
            </a:pPr>
            <a:r>
              <a:rPr lang="es" sz="1400">
                <a:solidFill>
                  <a:srgbClr val="191919"/>
                </a:solidFill>
                <a:sym typeface="Arial"/>
              </a:rPr>
              <a:t> Puede haber clases posibles, sin estar de manera </a:t>
            </a:r>
            <a:r>
              <a:rPr lang="es" sz="1400" b="1">
                <a:solidFill>
                  <a:srgbClr val="191919"/>
                </a:solidFill>
                <a:sym typeface="Arial"/>
              </a:rPr>
              <a:t>explícita</a:t>
            </a:r>
            <a:r>
              <a:rPr lang="es" sz="1400">
                <a:solidFill>
                  <a:srgbClr val="191919"/>
                </a:solidFill>
                <a:sym typeface="Arial"/>
              </a:rPr>
              <a:t>.</a:t>
            </a:r>
            <a:endParaRPr lang="en-US" sz="1400">
              <a:solidFill>
                <a:srgbClr val="191919"/>
              </a:solidFill>
            </a:endParaRPr>
          </a:p>
          <a:p>
            <a:pPr marL="628650" indent="0" algn="l">
              <a:buClr>
                <a:srgbClr val="000000"/>
              </a:buClr>
            </a:pPr>
            <a:endParaRPr lang="es" sz="1400">
              <a:solidFill>
                <a:srgbClr val="191919"/>
              </a:solidFill>
            </a:endParaRPr>
          </a:p>
          <a:p>
            <a:pPr marL="628650" indent="0" algn="l">
              <a:buClr>
                <a:srgbClr val="000000"/>
              </a:buClr>
              <a:buFont typeface="Nunito Light"/>
              <a:buChar char="•"/>
            </a:pPr>
            <a:r>
              <a:rPr lang="es" sz="1400">
                <a:solidFill>
                  <a:srgbClr val="191919"/>
                </a:solidFill>
                <a:sym typeface="Arial"/>
              </a:rPr>
              <a:t> Revisión de </a:t>
            </a:r>
            <a:r>
              <a:rPr lang="es" sz="1400" b="1">
                <a:solidFill>
                  <a:srgbClr val="191919"/>
                </a:solidFill>
                <a:sym typeface="Arial"/>
              </a:rPr>
              <a:t>pronombres</a:t>
            </a:r>
            <a:r>
              <a:rPr lang="es" sz="1400">
                <a:solidFill>
                  <a:srgbClr val="191919"/>
                </a:solidFill>
                <a:sym typeface="Arial"/>
              </a:rPr>
              <a:t>.</a:t>
            </a:r>
            <a:endParaRPr lang="es" sz="1400">
              <a:solidFill>
                <a:srgbClr val="191919"/>
              </a:solidFill>
            </a:endParaRPr>
          </a:p>
          <a:p>
            <a:pPr marL="628650" indent="0" algn="l">
              <a:buClr>
                <a:srgbClr val="000000"/>
              </a:buClr>
            </a:pPr>
            <a:endParaRPr lang="es" sz="1400">
              <a:solidFill>
                <a:srgbClr val="191919"/>
              </a:solidFill>
            </a:endParaRPr>
          </a:p>
          <a:p>
            <a:pPr marL="628650" indent="0" algn="l">
              <a:buClr>
                <a:srgbClr val="000000"/>
              </a:buClr>
              <a:buFont typeface="Nunito Light"/>
              <a:buChar char="•"/>
            </a:pPr>
            <a:r>
              <a:rPr lang="es" sz="1400">
                <a:solidFill>
                  <a:srgbClr val="191919"/>
                </a:solidFill>
                <a:sym typeface="Arial"/>
              </a:rPr>
              <a:t> </a:t>
            </a:r>
            <a:r>
              <a:rPr lang="es" sz="1400" b="1">
                <a:solidFill>
                  <a:srgbClr val="191919"/>
                </a:solidFill>
                <a:sym typeface="Arial"/>
              </a:rPr>
              <a:t>Subrayar </a:t>
            </a:r>
            <a:r>
              <a:rPr lang="es" sz="1400">
                <a:solidFill>
                  <a:srgbClr val="191919"/>
                </a:solidFill>
                <a:sym typeface="Arial"/>
              </a:rPr>
              <a:t>todos los sustantivos en el enunciado.</a:t>
            </a:r>
            <a:endParaRPr lang="en-US" sz="1400">
              <a:solidFill>
                <a:srgbClr val="191919"/>
              </a:solidFill>
              <a:sym typeface="Arial"/>
            </a:endParaRPr>
          </a:p>
          <a:p>
            <a:pPr marL="0" lvl="0" indent="0" algn="l">
              <a:buClr>
                <a:srgbClr val="000000"/>
              </a:buClr>
              <a:buFont typeface="Nunito Light"/>
              <a:buNone/>
            </a:pPr>
            <a:endParaRPr lang="es" sz="1400">
              <a:solidFill>
                <a:srgbClr val="191919"/>
              </a:solidFill>
              <a:sym typeface="Arial"/>
            </a:endParaRPr>
          </a:p>
        </p:txBody>
      </p:sp>
      <p:sp>
        <p:nvSpPr>
          <p:cNvPr id="247" name="Google Shape;247;p33"/>
          <p:cNvSpPr txBox="1">
            <a:spLocks noGrp="1"/>
          </p:cNvSpPr>
          <p:nvPr>
            <p:ph type="subTitle" idx="3"/>
          </p:nvPr>
        </p:nvSpPr>
        <p:spPr>
          <a:xfrm>
            <a:off x="747199" y="966630"/>
            <a:ext cx="3779642" cy="458100"/>
          </a:xfrm>
          <a:prstGeom prst="rect">
            <a:avLst/>
          </a:prstGeom>
        </p:spPr>
        <p:txBody>
          <a:bodyPr spcFirstLastPara="1" wrap="square" lIns="91425" tIns="91425" rIns="91425" bIns="91425" anchor="b" anchorCtr="0">
            <a:noAutofit/>
          </a:bodyPr>
          <a:lstStyle/>
          <a:p>
            <a:pPr marL="0" indent="0"/>
            <a:r>
              <a:rPr lang="es"/>
              <a:t>PASO 1</a:t>
            </a:r>
            <a:endParaRPr lang="es-ES"/>
          </a:p>
        </p:txBody>
      </p:sp>
      <p:cxnSp>
        <p:nvCxnSpPr>
          <p:cNvPr id="248" name="Google Shape;248;p33"/>
          <p:cNvCxnSpPr/>
          <p:nvPr/>
        </p:nvCxnSpPr>
        <p:spPr>
          <a:xfrm>
            <a:off x="2286328" y="1385600"/>
            <a:ext cx="665100" cy="0"/>
          </a:xfrm>
          <a:prstGeom prst="straightConnector1">
            <a:avLst/>
          </a:prstGeom>
          <a:noFill/>
          <a:ln w="9525" cap="flat" cmpd="sng">
            <a:solidFill>
              <a:schemeClr val="accent1"/>
            </a:solidFill>
            <a:prstDash val="solid"/>
            <a:round/>
            <a:headEnd type="none" w="med" len="med"/>
            <a:tailEnd type="none" w="med" len="med"/>
          </a:ln>
        </p:spPr>
      </p:cxnSp>
      <p:cxnSp>
        <p:nvCxnSpPr>
          <p:cNvPr id="249" name="Google Shape;249;p33"/>
          <p:cNvCxnSpPr/>
          <p:nvPr/>
        </p:nvCxnSpPr>
        <p:spPr>
          <a:xfrm>
            <a:off x="6138140" y="1385600"/>
            <a:ext cx="665100" cy="0"/>
          </a:xfrm>
          <a:prstGeom prst="straightConnector1">
            <a:avLst/>
          </a:prstGeom>
          <a:noFill/>
          <a:ln w="9525" cap="flat" cmpd="sng">
            <a:solidFill>
              <a:schemeClr val="accent1"/>
            </a:solidFill>
            <a:prstDash val="solid"/>
            <a:round/>
            <a:headEnd type="none" w="med" len="med"/>
            <a:tailEnd type="none" w="med" len="med"/>
          </a:ln>
        </p:spPr>
      </p:cxnSp>
      <p:sp>
        <p:nvSpPr>
          <p:cNvPr id="4" name="CuadroTexto 3">
            <a:extLst>
              <a:ext uri="{FF2B5EF4-FFF2-40B4-BE49-F238E27FC236}">
                <a16:creationId xmlns:a16="http://schemas.microsoft.com/office/drawing/2014/main" id="{E744E8E7-89B8-A620-5465-5975D26E4D05}"/>
              </a:ext>
            </a:extLst>
          </p:cNvPr>
          <p:cNvSpPr txBox="1"/>
          <p:nvPr/>
        </p:nvSpPr>
        <p:spPr>
          <a:xfrm>
            <a:off x="1721757" y="583292"/>
            <a:ext cx="5591629"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ES" sz="1200" b="1">
                <a:solidFill>
                  <a:srgbClr val="191919"/>
                </a:solidFill>
                <a:latin typeface="Open Sans"/>
                <a:ea typeface="Open Sans"/>
                <a:cs typeface="Open Sans"/>
              </a:rPr>
              <a:t>Se deben extraer todos los sustantivos del enunciado.</a:t>
            </a:r>
            <a:endParaRPr lang="es-ES" sz="1200" b="1">
              <a:latin typeface="Open Sans"/>
              <a:ea typeface="Open Sans"/>
              <a:cs typeface="Open Sans"/>
            </a:endParaRPr>
          </a:p>
        </p:txBody>
      </p:sp>
      <p:pic>
        <p:nvPicPr>
          <p:cNvPr id="3" name="Imagen 2" descr="Interfaz de usuario gráfica, Texto, Chat o mensaje de texto&#10;&#10;El contenido generado por inteligencia artificial puede ser incorrecto.">
            <a:extLst>
              <a:ext uri="{FF2B5EF4-FFF2-40B4-BE49-F238E27FC236}">
                <a16:creationId xmlns:a16="http://schemas.microsoft.com/office/drawing/2014/main" id="{4EDBA7A6-D797-E050-CB18-978B46D33815}"/>
              </a:ext>
            </a:extLst>
          </p:cNvPr>
          <p:cNvPicPr>
            <a:picLocks noChangeAspect="1"/>
          </p:cNvPicPr>
          <p:nvPr/>
        </p:nvPicPr>
        <p:blipFill>
          <a:blip r:embed="rId3"/>
          <a:stretch>
            <a:fillRect/>
          </a:stretch>
        </p:blipFill>
        <p:spPr>
          <a:xfrm>
            <a:off x="561051" y="1569357"/>
            <a:ext cx="4157472" cy="2893786"/>
          </a:xfrm>
          <a:prstGeom prst="rect">
            <a:avLst/>
          </a:prstGeom>
        </p:spPr>
      </p:pic>
      <p:pic>
        <p:nvPicPr>
          <p:cNvPr id="5" name="Marcador de posición de imagen 4" descr="file type plantuml&quot; Icon - Download for free – Iconduck">
            <a:extLst>
              <a:ext uri="{FF2B5EF4-FFF2-40B4-BE49-F238E27FC236}">
                <a16:creationId xmlns:a16="http://schemas.microsoft.com/office/drawing/2014/main" id="{63D7080A-100F-1432-4B85-B7FC695C96FE}"/>
              </a:ext>
            </a:extLst>
          </p:cNvPr>
          <p:cNvPicPr>
            <a:picLocks noChangeAspect="1"/>
          </p:cNvPicPr>
          <p:nvPr/>
        </p:nvPicPr>
        <p:blipFill>
          <a:blip r:embed="rId4"/>
          <a:srcRect l="-4178" t="-3304" r="-2507" b="-1762"/>
          <a:stretch/>
        </p:blipFill>
        <p:spPr>
          <a:xfrm>
            <a:off x="8237430" y="4095750"/>
            <a:ext cx="688781" cy="918944"/>
          </a:xfrm>
          <a:prstGeom prst="rect">
            <a:avLst/>
          </a:prstGeom>
          <a:noFill/>
          <a:ln>
            <a:noFill/>
          </a:ln>
        </p:spPr>
      </p:pic>
      <p:sp>
        <p:nvSpPr>
          <p:cNvPr id="6" name="Google Shape;232;p32">
            <a:extLst>
              <a:ext uri="{FF2B5EF4-FFF2-40B4-BE49-F238E27FC236}">
                <a16:creationId xmlns:a16="http://schemas.microsoft.com/office/drawing/2014/main" id="{3EDF404B-B11A-0EF2-2D50-FBF4060936F9}"/>
              </a:ext>
            </a:extLst>
          </p:cNvPr>
          <p:cNvSpPr/>
          <p:nvPr/>
        </p:nvSpPr>
        <p:spPr>
          <a:xfrm rot="5400000">
            <a:off x="-2369480" y="2333775"/>
            <a:ext cx="5215500" cy="475950"/>
          </a:xfrm>
          <a:prstGeom prst="round2SameRect">
            <a:avLst>
              <a:gd name="adj1" fmla="val 50000"/>
              <a:gd name="adj2" fmla="val 0"/>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62B4EC63-2D06-5588-15F9-83F2DF92C9AD}"/>
              </a:ext>
            </a:extLst>
          </p:cNvPr>
          <p:cNvPicPr>
            <a:picLocks noChangeAspect="1"/>
          </p:cNvPicPr>
          <p:nvPr/>
        </p:nvPicPr>
        <p:blipFill>
          <a:blip r:embed="rId2"/>
          <a:stretch>
            <a:fillRect/>
          </a:stretch>
        </p:blipFill>
        <p:spPr>
          <a:xfrm>
            <a:off x="887622" y="0"/>
            <a:ext cx="7368757" cy="5143500"/>
          </a:xfrm>
          <a:prstGeom prst="rect">
            <a:avLst/>
          </a:prstGeom>
        </p:spPr>
      </p:pic>
      <p:pic>
        <p:nvPicPr>
          <p:cNvPr id="4" name="Marcador de posición de imagen 4" descr="file type plantuml&quot; Icon - Download for free – Iconduck">
            <a:extLst>
              <a:ext uri="{FF2B5EF4-FFF2-40B4-BE49-F238E27FC236}">
                <a16:creationId xmlns:a16="http://schemas.microsoft.com/office/drawing/2014/main" id="{C20B9021-0F92-F9F1-FB1A-E7E574D1F980}"/>
              </a:ext>
            </a:extLst>
          </p:cNvPr>
          <p:cNvPicPr>
            <a:picLocks noChangeAspect="1"/>
          </p:cNvPicPr>
          <p:nvPr/>
        </p:nvPicPr>
        <p:blipFill>
          <a:blip r:embed="rId3"/>
          <a:srcRect l="-4178" t="-3304" r="-2507" b="-1762"/>
          <a:stretch/>
        </p:blipFill>
        <p:spPr>
          <a:xfrm>
            <a:off x="8413922" y="4331073"/>
            <a:ext cx="512289" cy="683621"/>
          </a:xfrm>
          <a:prstGeom prst="rect">
            <a:avLst/>
          </a:prstGeom>
          <a:noFill/>
          <a:ln>
            <a:noFill/>
          </a:ln>
        </p:spPr>
      </p:pic>
      <p:sp>
        <p:nvSpPr>
          <p:cNvPr id="5" name="Google Shape;232;p32">
            <a:extLst>
              <a:ext uri="{FF2B5EF4-FFF2-40B4-BE49-F238E27FC236}">
                <a16:creationId xmlns:a16="http://schemas.microsoft.com/office/drawing/2014/main" id="{1FD0DD01-1B3F-3B56-1F10-B203B1F61372}"/>
              </a:ext>
            </a:extLst>
          </p:cNvPr>
          <p:cNvSpPr/>
          <p:nvPr/>
        </p:nvSpPr>
        <p:spPr>
          <a:xfrm rot="5400000">
            <a:off x="-2369480" y="2333775"/>
            <a:ext cx="5215500" cy="475950"/>
          </a:xfrm>
          <a:prstGeom prst="round2SameRect">
            <a:avLst>
              <a:gd name="adj1" fmla="val 50000"/>
              <a:gd name="adj2" fmla="val 0"/>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Tree>
    <p:extLst>
      <p:ext uri="{BB962C8B-B14F-4D97-AF65-F5344CB8AC3E}">
        <p14:creationId xmlns:p14="http://schemas.microsoft.com/office/powerpoint/2010/main" val="23428413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90">
          <a:extLst>
            <a:ext uri="{FF2B5EF4-FFF2-40B4-BE49-F238E27FC236}">
              <a16:creationId xmlns:a16="http://schemas.microsoft.com/office/drawing/2014/main" id="{4E01039D-6089-7EE0-3A66-3EFDBCE2ADB1}"/>
            </a:ext>
          </a:extLst>
        </p:cNvPr>
        <p:cNvGrpSpPr/>
        <p:nvPr/>
      </p:nvGrpSpPr>
      <p:grpSpPr>
        <a:xfrm>
          <a:off x="0" y="0"/>
          <a:ext cx="0" cy="0"/>
          <a:chOff x="0" y="0"/>
          <a:chExt cx="0" cy="0"/>
        </a:xfrm>
      </p:grpSpPr>
      <p:sp>
        <p:nvSpPr>
          <p:cNvPr id="9" name="Google Shape;244;p33">
            <a:extLst>
              <a:ext uri="{FF2B5EF4-FFF2-40B4-BE49-F238E27FC236}">
                <a16:creationId xmlns:a16="http://schemas.microsoft.com/office/drawing/2014/main" id="{A9088171-F6BD-4374-B447-BFFA56E3EEB8}"/>
              </a:ext>
            </a:extLst>
          </p:cNvPr>
          <p:cNvSpPr txBox="1">
            <a:spLocks/>
          </p:cNvSpPr>
          <p:nvPr/>
        </p:nvSpPr>
        <p:spPr>
          <a:xfrm>
            <a:off x="665571" y="149428"/>
            <a:ext cx="7704000" cy="478200"/>
          </a:xfrm>
          <a:prstGeom prst="rect">
            <a:avLst/>
          </a:prstGeom>
          <a:noFill/>
          <a:ln>
            <a:noFill/>
          </a:ln>
        </p:spPr>
        <p:txBody>
          <a:bodyPr spcFirstLastPara="1" wrap="square" lIns="91425" tIns="0"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Poppins SemiBold"/>
              <a:buNone/>
              <a:defRPr sz="2800" b="0" i="0" u="none" strike="noStrike" cap="none">
                <a:solidFill>
                  <a:schemeClr val="dk1"/>
                </a:solidFill>
                <a:latin typeface="Poppins SemiBold"/>
                <a:ea typeface="Poppins SemiBold"/>
                <a:cs typeface="Poppins SemiBold"/>
                <a:sym typeface="Poppins SemiBold"/>
              </a:defRPr>
            </a:lvl1pPr>
            <a:lvl2pPr marR="0" lvl="1" algn="l" rtl="0">
              <a:lnSpc>
                <a:spcPct val="100000"/>
              </a:lnSpc>
              <a:spcBef>
                <a:spcPts val="0"/>
              </a:spcBef>
              <a:spcAft>
                <a:spcPts val="0"/>
              </a:spcAft>
              <a:buClr>
                <a:schemeClr val="dk1"/>
              </a:buClr>
              <a:buSzPts val="3000"/>
              <a:buFont typeface="Poppins SemiBold"/>
              <a:buNone/>
              <a:defRPr sz="3000" b="0" i="0" u="none" strike="noStrike" cap="none">
                <a:solidFill>
                  <a:schemeClr val="dk1"/>
                </a:solidFill>
                <a:latin typeface="Poppins SemiBold"/>
                <a:ea typeface="Poppins SemiBold"/>
                <a:cs typeface="Poppins SemiBold"/>
                <a:sym typeface="Poppins SemiBold"/>
              </a:defRPr>
            </a:lvl2pPr>
            <a:lvl3pPr marR="0" lvl="2" algn="l" rtl="0">
              <a:lnSpc>
                <a:spcPct val="100000"/>
              </a:lnSpc>
              <a:spcBef>
                <a:spcPts val="0"/>
              </a:spcBef>
              <a:spcAft>
                <a:spcPts val="0"/>
              </a:spcAft>
              <a:buClr>
                <a:schemeClr val="dk1"/>
              </a:buClr>
              <a:buSzPts val="3000"/>
              <a:buFont typeface="Poppins SemiBold"/>
              <a:buNone/>
              <a:defRPr sz="3000" b="0" i="0" u="none" strike="noStrike" cap="none">
                <a:solidFill>
                  <a:schemeClr val="dk1"/>
                </a:solidFill>
                <a:latin typeface="Poppins SemiBold"/>
                <a:ea typeface="Poppins SemiBold"/>
                <a:cs typeface="Poppins SemiBold"/>
                <a:sym typeface="Poppins SemiBold"/>
              </a:defRPr>
            </a:lvl3pPr>
            <a:lvl4pPr marR="0" lvl="3" algn="l" rtl="0">
              <a:lnSpc>
                <a:spcPct val="100000"/>
              </a:lnSpc>
              <a:spcBef>
                <a:spcPts val="0"/>
              </a:spcBef>
              <a:spcAft>
                <a:spcPts val="0"/>
              </a:spcAft>
              <a:buClr>
                <a:schemeClr val="dk1"/>
              </a:buClr>
              <a:buSzPts val="3000"/>
              <a:buFont typeface="Poppins SemiBold"/>
              <a:buNone/>
              <a:defRPr sz="3000" b="0" i="0" u="none" strike="noStrike" cap="none">
                <a:solidFill>
                  <a:schemeClr val="dk1"/>
                </a:solidFill>
                <a:latin typeface="Poppins SemiBold"/>
                <a:ea typeface="Poppins SemiBold"/>
                <a:cs typeface="Poppins SemiBold"/>
                <a:sym typeface="Poppins SemiBold"/>
              </a:defRPr>
            </a:lvl4pPr>
            <a:lvl5pPr marR="0" lvl="4" algn="l" rtl="0">
              <a:lnSpc>
                <a:spcPct val="100000"/>
              </a:lnSpc>
              <a:spcBef>
                <a:spcPts val="0"/>
              </a:spcBef>
              <a:spcAft>
                <a:spcPts val="0"/>
              </a:spcAft>
              <a:buClr>
                <a:schemeClr val="dk1"/>
              </a:buClr>
              <a:buSzPts val="3000"/>
              <a:buFont typeface="Poppins SemiBold"/>
              <a:buNone/>
              <a:defRPr sz="3000" b="0" i="0" u="none" strike="noStrike" cap="none">
                <a:solidFill>
                  <a:schemeClr val="dk1"/>
                </a:solidFill>
                <a:latin typeface="Poppins SemiBold"/>
                <a:ea typeface="Poppins SemiBold"/>
                <a:cs typeface="Poppins SemiBold"/>
                <a:sym typeface="Poppins SemiBold"/>
              </a:defRPr>
            </a:lvl5pPr>
            <a:lvl6pPr marR="0" lvl="5" algn="l" rtl="0">
              <a:lnSpc>
                <a:spcPct val="100000"/>
              </a:lnSpc>
              <a:spcBef>
                <a:spcPts val="0"/>
              </a:spcBef>
              <a:spcAft>
                <a:spcPts val="0"/>
              </a:spcAft>
              <a:buClr>
                <a:schemeClr val="dk1"/>
              </a:buClr>
              <a:buSzPts val="3000"/>
              <a:buFont typeface="Poppins SemiBold"/>
              <a:buNone/>
              <a:defRPr sz="3000" b="0" i="0" u="none" strike="noStrike" cap="none">
                <a:solidFill>
                  <a:schemeClr val="dk1"/>
                </a:solidFill>
                <a:latin typeface="Poppins SemiBold"/>
                <a:ea typeface="Poppins SemiBold"/>
                <a:cs typeface="Poppins SemiBold"/>
                <a:sym typeface="Poppins SemiBold"/>
              </a:defRPr>
            </a:lvl6pPr>
            <a:lvl7pPr marR="0" lvl="6" algn="l" rtl="0">
              <a:lnSpc>
                <a:spcPct val="100000"/>
              </a:lnSpc>
              <a:spcBef>
                <a:spcPts val="0"/>
              </a:spcBef>
              <a:spcAft>
                <a:spcPts val="0"/>
              </a:spcAft>
              <a:buClr>
                <a:schemeClr val="dk1"/>
              </a:buClr>
              <a:buSzPts val="3000"/>
              <a:buFont typeface="Poppins SemiBold"/>
              <a:buNone/>
              <a:defRPr sz="3000" b="0" i="0" u="none" strike="noStrike" cap="none">
                <a:solidFill>
                  <a:schemeClr val="dk1"/>
                </a:solidFill>
                <a:latin typeface="Poppins SemiBold"/>
                <a:ea typeface="Poppins SemiBold"/>
                <a:cs typeface="Poppins SemiBold"/>
                <a:sym typeface="Poppins SemiBold"/>
              </a:defRPr>
            </a:lvl7pPr>
            <a:lvl8pPr marR="0" lvl="7" algn="l" rtl="0">
              <a:lnSpc>
                <a:spcPct val="100000"/>
              </a:lnSpc>
              <a:spcBef>
                <a:spcPts val="0"/>
              </a:spcBef>
              <a:spcAft>
                <a:spcPts val="0"/>
              </a:spcAft>
              <a:buClr>
                <a:schemeClr val="dk1"/>
              </a:buClr>
              <a:buSzPts val="3000"/>
              <a:buFont typeface="Poppins SemiBold"/>
              <a:buNone/>
              <a:defRPr sz="3000" b="0" i="0" u="none" strike="noStrike" cap="none">
                <a:solidFill>
                  <a:schemeClr val="dk1"/>
                </a:solidFill>
                <a:latin typeface="Poppins SemiBold"/>
                <a:ea typeface="Poppins SemiBold"/>
                <a:cs typeface="Poppins SemiBold"/>
                <a:sym typeface="Poppins SemiBold"/>
              </a:defRPr>
            </a:lvl8pPr>
            <a:lvl9pPr marR="0" lvl="8" algn="l" rtl="0">
              <a:lnSpc>
                <a:spcPct val="100000"/>
              </a:lnSpc>
              <a:spcBef>
                <a:spcPts val="0"/>
              </a:spcBef>
              <a:spcAft>
                <a:spcPts val="0"/>
              </a:spcAft>
              <a:buClr>
                <a:schemeClr val="dk1"/>
              </a:buClr>
              <a:buSzPts val="3000"/>
              <a:buFont typeface="Poppins SemiBold"/>
              <a:buNone/>
              <a:defRPr sz="3000" b="0" i="0" u="none" strike="noStrike" cap="none">
                <a:solidFill>
                  <a:schemeClr val="dk1"/>
                </a:solidFill>
                <a:latin typeface="Poppins SemiBold"/>
                <a:ea typeface="Poppins SemiBold"/>
                <a:cs typeface="Poppins SemiBold"/>
                <a:sym typeface="Poppins SemiBold"/>
              </a:defRPr>
            </a:lvl9pPr>
          </a:lstStyle>
          <a:p>
            <a:r>
              <a:rPr lang="es"/>
              <a:t>LISTADO</a:t>
            </a:r>
            <a:endParaRPr lang="es-ES"/>
          </a:p>
        </p:txBody>
      </p:sp>
      <p:sp>
        <p:nvSpPr>
          <p:cNvPr id="49" name="Google Shape;247;p33">
            <a:extLst>
              <a:ext uri="{FF2B5EF4-FFF2-40B4-BE49-F238E27FC236}">
                <a16:creationId xmlns:a16="http://schemas.microsoft.com/office/drawing/2014/main" id="{2A773373-2D87-F004-DC80-A5CEA9DB253E}"/>
              </a:ext>
            </a:extLst>
          </p:cNvPr>
          <p:cNvSpPr txBox="1">
            <a:spLocks/>
          </p:cNvSpPr>
          <p:nvPr/>
        </p:nvSpPr>
        <p:spPr>
          <a:xfrm>
            <a:off x="756270" y="912201"/>
            <a:ext cx="3779642" cy="4581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1pPr>
            <a:lvl2pPr marL="914400" marR="0" lvl="1"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2pPr>
            <a:lvl3pPr marL="1371600" marR="0" lvl="2"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3pPr>
            <a:lvl4pPr marL="1828800" marR="0" lvl="3"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4pPr>
            <a:lvl5pPr marL="2286000" marR="0" lvl="4"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5pPr>
            <a:lvl6pPr marL="2743200" marR="0" lvl="5"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6pPr>
            <a:lvl7pPr marL="3200400" marR="0" lvl="6"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7pPr>
            <a:lvl8pPr marL="3657600" marR="0" lvl="7"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8pPr>
            <a:lvl9pPr marL="4114800" marR="0" lvl="8"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9pPr>
          </a:lstStyle>
          <a:p>
            <a:pPr marL="0" indent="0">
              <a:buSzPts val="2400"/>
            </a:pPr>
            <a:r>
              <a:rPr lang="es" sz="1800">
                <a:latin typeface="Poppins Medium"/>
                <a:cs typeface="Poppins Medium"/>
                <a:sym typeface="Poppins Medium"/>
              </a:rPr>
              <a:t>PASO 2</a:t>
            </a:r>
            <a:endParaRPr lang="es-ES" sz="1800">
              <a:latin typeface="Poppins Medium"/>
              <a:cs typeface="Poppins Medium"/>
              <a:sym typeface="Poppins Medium"/>
            </a:endParaRPr>
          </a:p>
        </p:txBody>
      </p:sp>
      <p:cxnSp>
        <p:nvCxnSpPr>
          <p:cNvPr id="51" name="Google Shape;248;p33">
            <a:extLst>
              <a:ext uri="{FF2B5EF4-FFF2-40B4-BE49-F238E27FC236}">
                <a16:creationId xmlns:a16="http://schemas.microsoft.com/office/drawing/2014/main" id="{3551D1C7-EE7F-A5D2-DA6F-171E4EF4E9F8}"/>
              </a:ext>
            </a:extLst>
          </p:cNvPr>
          <p:cNvCxnSpPr/>
          <p:nvPr/>
        </p:nvCxnSpPr>
        <p:spPr>
          <a:xfrm>
            <a:off x="2295399" y="1331171"/>
            <a:ext cx="665100" cy="0"/>
          </a:xfrm>
          <a:prstGeom prst="straightConnector1">
            <a:avLst/>
          </a:prstGeom>
          <a:noFill/>
          <a:ln w="9525" cap="flat" cmpd="sng">
            <a:solidFill>
              <a:schemeClr val="accent1"/>
            </a:solidFill>
            <a:prstDash val="solid"/>
            <a:round/>
            <a:headEnd type="none" w="med" len="med"/>
            <a:tailEnd type="none" w="med" len="med"/>
          </a:ln>
        </p:spPr>
      </p:cxnSp>
      <p:sp>
        <p:nvSpPr>
          <p:cNvPr id="53" name="CuadroTexto 52">
            <a:extLst>
              <a:ext uri="{FF2B5EF4-FFF2-40B4-BE49-F238E27FC236}">
                <a16:creationId xmlns:a16="http://schemas.microsoft.com/office/drawing/2014/main" id="{31720868-E131-99EE-2C99-7747C7E59084}"/>
              </a:ext>
            </a:extLst>
          </p:cNvPr>
          <p:cNvSpPr txBox="1"/>
          <p:nvPr/>
        </p:nvSpPr>
        <p:spPr>
          <a:xfrm>
            <a:off x="1721757" y="583292"/>
            <a:ext cx="5591629"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ES" sz="1200" b="1">
                <a:solidFill>
                  <a:srgbClr val="191919"/>
                </a:solidFill>
                <a:latin typeface="Open Sans"/>
                <a:ea typeface="Open Sans"/>
                <a:cs typeface="Open Sans"/>
              </a:rPr>
              <a:t>A partir de los sustantivos identificados se prepara una lista inicial.</a:t>
            </a:r>
          </a:p>
          <a:p>
            <a:pPr algn="ctr"/>
            <a:endParaRPr lang="es-ES" sz="1200" b="1">
              <a:solidFill>
                <a:srgbClr val="191919"/>
              </a:solidFill>
              <a:latin typeface="Open Sans"/>
              <a:ea typeface="Open Sans"/>
              <a:cs typeface="Open Sans"/>
            </a:endParaRPr>
          </a:p>
        </p:txBody>
      </p:sp>
      <p:sp>
        <p:nvSpPr>
          <p:cNvPr id="55" name="CuadroTexto 54">
            <a:extLst>
              <a:ext uri="{FF2B5EF4-FFF2-40B4-BE49-F238E27FC236}">
                <a16:creationId xmlns:a16="http://schemas.microsoft.com/office/drawing/2014/main" id="{6C9F0E74-203C-8752-0FB0-91F04E077590}"/>
              </a:ext>
            </a:extLst>
          </p:cNvPr>
          <p:cNvSpPr txBox="1"/>
          <p:nvPr/>
        </p:nvSpPr>
        <p:spPr>
          <a:xfrm>
            <a:off x="5767615" y="1281793"/>
            <a:ext cx="2743200" cy="116955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628650" indent="-171450">
              <a:buFont typeface="Arial,Sans-Serif"/>
              <a:buChar char="•"/>
            </a:pPr>
            <a:r>
              <a:rPr lang="es-ES">
                <a:solidFill>
                  <a:srgbClr val="191919"/>
                </a:solidFill>
                <a:latin typeface="Open Sans"/>
                <a:ea typeface="Open Sans"/>
                <a:cs typeface="Open Sans"/>
              </a:rPr>
              <a:t>Se deben </a:t>
            </a:r>
            <a:r>
              <a:rPr lang="es-ES" b="1">
                <a:solidFill>
                  <a:srgbClr val="191919"/>
                </a:solidFill>
                <a:latin typeface="Open Sans"/>
                <a:ea typeface="Open Sans"/>
                <a:cs typeface="Open Sans"/>
              </a:rPr>
              <a:t>excluir </a:t>
            </a:r>
            <a:r>
              <a:rPr lang="es-ES">
                <a:solidFill>
                  <a:srgbClr val="191919"/>
                </a:solidFill>
                <a:latin typeface="Open Sans"/>
                <a:ea typeface="Open Sans"/>
                <a:cs typeface="Open Sans"/>
              </a:rPr>
              <a:t>clases </a:t>
            </a:r>
            <a:r>
              <a:rPr lang="es-ES" b="1">
                <a:solidFill>
                  <a:srgbClr val="191919"/>
                </a:solidFill>
                <a:latin typeface="Open Sans"/>
                <a:ea typeface="Open Sans"/>
                <a:cs typeface="Open Sans"/>
              </a:rPr>
              <a:t>repetidas</a:t>
            </a:r>
            <a:r>
              <a:rPr lang="es-ES">
                <a:solidFill>
                  <a:srgbClr val="191919"/>
                </a:solidFill>
                <a:latin typeface="Open Sans"/>
                <a:ea typeface="Open Sans"/>
                <a:cs typeface="Open Sans"/>
              </a:rPr>
              <a:t>.​</a:t>
            </a:r>
            <a:endParaRPr lang="es-ES">
              <a:latin typeface="Open Sans"/>
              <a:ea typeface="Open Sans"/>
              <a:cs typeface="Open Sans"/>
            </a:endParaRPr>
          </a:p>
          <a:p>
            <a:pPr marL="457200"/>
            <a:endParaRPr lang="es-ES">
              <a:solidFill>
                <a:srgbClr val="191919"/>
              </a:solidFill>
              <a:latin typeface="Open Sans"/>
              <a:ea typeface="Open Sans"/>
              <a:cs typeface="Open Sans"/>
            </a:endParaRPr>
          </a:p>
          <a:p>
            <a:pPr marL="628650" indent="-171450">
              <a:buFont typeface="Arial,Sans-Serif"/>
              <a:buChar char="•"/>
            </a:pPr>
            <a:r>
              <a:rPr lang="es-ES">
                <a:solidFill>
                  <a:srgbClr val="191919"/>
                </a:solidFill>
                <a:latin typeface="Open Sans"/>
                <a:ea typeface="Open Sans"/>
                <a:cs typeface="Open Sans"/>
              </a:rPr>
              <a:t>Mantener todos los nombres en </a:t>
            </a:r>
            <a:r>
              <a:rPr lang="es-ES" b="1">
                <a:solidFill>
                  <a:srgbClr val="191919"/>
                </a:solidFill>
                <a:latin typeface="Open Sans"/>
                <a:ea typeface="Open Sans"/>
                <a:cs typeface="Open Sans"/>
              </a:rPr>
              <a:t>singular</a:t>
            </a:r>
            <a:r>
              <a:rPr lang="es-ES">
                <a:solidFill>
                  <a:srgbClr val="191919"/>
                </a:solidFill>
                <a:latin typeface="Open Sans"/>
                <a:ea typeface="Open Sans"/>
                <a:cs typeface="Open Sans"/>
              </a:rPr>
              <a:t>.</a:t>
            </a:r>
            <a:endParaRPr lang="es-ES">
              <a:latin typeface="Open Sans"/>
              <a:ea typeface="Open Sans"/>
              <a:cs typeface="Open Sans"/>
            </a:endParaRPr>
          </a:p>
        </p:txBody>
      </p:sp>
      <p:pic>
        <p:nvPicPr>
          <p:cNvPr id="57" name="Imagen 56" descr="Texto&#10;&#10;El contenido generado por inteligencia artificial puede ser incorrecto.">
            <a:extLst>
              <a:ext uri="{FF2B5EF4-FFF2-40B4-BE49-F238E27FC236}">
                <a16:creationId xmlns:a16="http://schemas.microsoft.com/office/drawing/2014/main" id="{85C2C030-9BBA-AA59-F877-A5D92750208A}"/>
              </a:ext>
            </a:extLst>
          </p:cNvPr>
          <p:cNvPicPr>
            <a:picLocks noChangeAspect="1"/>
          </p:cNvPicPr>
          <p:nvPr/>
        </p:nvPicPr>
        <p:blipFill>
          <a:blip r:embed="rId3"/>
          <a:stretch>
            <a:fillRect/>
          </a:stretch>
        </p:blipFill>
        <p:spPr>
          <a:xfrm>
            <a:off x="181429" y="1375146"/>
            <a:ext cx="6404429" cy="3127994"/>
          </a:xfrm>
          <a:prstGeom prst="rect">
            <a:avLst/>
          </a:prstGeom>
        </p:spPr>
      </p:pic>
      <p:pic>
        <p:nvPicPr>
          <p:cNvPr id="59" name="Marcador de posición de imagen 4" descr="file type plantuml&quot; Icon - Download for free – Iconduck">
            <a:extLst>
              <a:ext uri="{FF2B5EF4-FFF2-40B4-BE49-F238E27FC236}">
                <a16:creationId xmlns:a16="http://schemas.microsoft.com/office/drawing/2014/main" id="{07B63E96-0915-6569-CE6B-9A38703B2E34}"/>
              </a:ext>
            </a:extLst>
          </p:cNvPr>
          <p:cNvPicPr>
            <a:picLocks noChangeAspect="1"/>
          </p:cNvPicPr>
          <p:nvPr/>
        </p:nvPicPr>
        <p:blipFill>
          <a:blip r:embed="rId4"/>
          <a:srcRect l="-4178" t="-3304" r="-2507" b="-1762"/>
          <a:stretch/>
        </p:blipFill>
        <p:spPr>
          <a:xfrm>
            <a:off x="8363496" y="4238625"/>
            <a:ext cx="562715" cy="776069"/>
          </a:xfrm>
          <a:prstGeom prst="rect">
            <a:avLst/>
          </a:prstGeom>
          <a:noFill/>
          <a:ln>
            <a:noFill/>
          </a:ln>
        </p:spPr>
      </p:pic>
    </p:spTree>
    <p:extLst>
      <p:ext uri="{BB962C8B-B14F-4D97-AF65-F5344CB8AC3E}">
        <p14:creationId xmlns:p14="http://schemas.microsoft.com/office/powerpoint/2010/main" val="32470343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90">
          <a:extLst>
            <a:ext uri="{FF2B5EF4-FFF2-40B4-BE49-F238E27FC236}">
              <a16:creationId xmlns:a16="http://schemas.microsoft.com/office/drawing/2014/main" id="{2C4B3A9C-0DBB-7A94-6C5B-CD3938758877}"/>
            </a:ext>
          </a:extLst>
        </p:cNvPr>
        <p:cNvGrpSpPr/>
        <p:nvPr/>
      </p:nvGrpSpPr>
      <p:grpSpPr>
        <a:xfrm>
          <a:off x="0" y="0"/>
          <a:ext cx="0" cy="0"/>
          <a:chOff x="0" y="0"/>
          <a:chExt cx="0" cy="0"/>
        </a:xfrm>
      </p:grpSpPr>
      <p:pic>
        <p:nvPicPr>
          <p:cNvPr id="3" name="Imagen 2" descr="Texto&#10;&#10;El contenido generado por inteligencia artificial puede ser incorrecto.">
            <a:extLst>
              <a:ext uri="{FF2B5EF4-FFF2-40B4-BE49-F238E27FC236}">
                <a16:creationId xmlns:a16="http://schemas.microsoft.com/office/drawing/2014/main" id="{6F8AE725-AC66-E540-E2C7-EB70551F8EF9}"/>
              </a:ext>
            </a:extLst>
          </p:cNvPr>
          <p:cNvPicPr>
            <a:picLocks noChangeAspect="1"/>
          </p:cNvPicPr>
          <p:nvPr/>
        </p:nvPicPr>
        <p:blipFill>
          <a:blip r:embed="rId3"/>
          <a:stretch>
            <a:fillRect/>
          </a:stretch>
        </p:blipFill>
        <p:spPr>
          <a:xfrm>
            <a:off x="371930" y="631288"/>
            <a:ext cx="8300357" cy="4035137"/>
          </a:xfrm>
          <a:prstGeom prst="rect">
            <a:avLst/>
          </a:prstGeom>
        </p:spPr>
      </p:pic>
      <p:sp>
        <p:nvSpPr>
          <p:cNvPr id="5" name="Google Shape;244;p33">
            <a:extLst>
              <a:ext uri="{FF2B5EF4-FFF2-40B4-BE49-F238E27FC236}">
                <a16:creationId xmlns:a16="http://schemas.microsoft.com/office/drawing/2014/main" id="{05E37D9D-FDAF-99D5-F7D0-C89ADC5DAF83}"/>
              </a:ext>
            </a:extLst>
          </p:cNvPr>
          <p:cNvSpPr txBox="1">
            <a:spLocks/>
          </p:cNvSpPr>
          <p:nvPr/>
        </p:nvSpPr>
        <p:spPr>
          <a:xfrm>
            <a:off x="665571" y="149428"/>
            <a:ext cx="7704000" cy="478200"/>
          </a:xfrm>
          <a:prstGeom prst="rect">
            <a:avLst/>
          </a:prstGeom>
          <a:noFill/>
          <a:ln>
            <a:noFill/>
          </a:ln>
        </p:spPr>
        <p:txBody>
          <a:bodyPr spcFirstLastPara="1" wrap="square" lIns="91425" tIns="0"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Poppins SemiBold"/>
              <a:buNone/>
              <a:defRPr sz="2800" b="0" i="0" u="none" strike="noStrike" cap="none">
                <a:solidFill>
                  <a:schemeClr val="dk1"/>
                </a:solidFill>
                <a:latin typeface="Poppins SemiBold"/>
                <a:ea typeface="Poppins SemiBold"/>
                <a:cs typeface="Poppins SemiBold"/>
                <a:sym typeface="Poppins SemiBold"/>
              </a:defRPr>
            </a:lvl1pPr>
            <a:lvl2pPr marR="0" lvl="1" algn="l" rtl="0">
              <a:lnSpc>
                <a:spcPct val="100000"/>
              </a:lnSpc>
              <a:spcBef>
                <a:spcPts val="0"/>
              </a:spcBef>
              <a:spcAft>
                <a:spcPts val="0"/>
              </a:spcAft>
              <a:buClr>
                <a:schemeClr val="dk1"/>
              </a:buClr>
              <a:buSzPts val="3000"/>
              <a:buFont typeface="Poppins SemiBold"/>
              <a:buNone/>
              <a:defRPr sz="3000" b="0" i="0" u="none" strike="noStrike" cap="none">
                <a:solidFill>
                  <a:schemeClr val="dk1"/>
                </a:solidFill>
                <a:latin typeface="Poppins SemiBold"/>
                <a:ea typeface="Poppins SemiBold"/>
                <a:cs typeface="Poppins SemiBold"/>
                <a:sym typeface="Poppins SemiBold"/>
              </a:defRPr>
            </a:lvl2pPr>
            <a:lvl3pPr marR="0" lvl="2" algn="l" rtl="0">
              <a:lnSpc>
                <a:spcPct val="100000"/>
              </a:lnSpc>
              <a:spcBef>
                <a:spcPts val="0"/>
              </a:spcBef>
              <a:spcAft>
                <a:spcPts val="0"/>
              </a:spcAft>
              <a:buClr>
                <a:schemeClr val="dk1"/>
              </a:buClr>
              <a:buSzPts val="3000"/>
              <a:buFont typeface="Poppins SemiBold"/>
              <a:buNone/>
              <a:defRPr sz="3000" b="0" i="0" u="none" strike="noStrike" cap="none">
                <a:solidFill>
                  <a:schemeClr val="dk1"/>
                </a:solidFill>
                <a:latin typeface="Poppins SemiBold"/>
                <a:ea typeface="Poppins SemiBold"/>
                <a:cs typeface="Poppins SemiBold"/>
                <a:sym typeface="Poppins SemiBold"/>
              </a:defRPr>
            </a:lvl3pPr>
            <a:lvl4pPr marR="0" lvl="3" algn="l" rtl="0">
              <a:lnSpc>
                <a:spcPct val="100000"/>
              </a:lnSpc>
              <a:spcBef>
                <a:spcPts val="0"/>
              </a:spcBef>
              <a:spcAft>
                <a:spcPts val="0"/>
              </a:spcAft>
              <a:buClr>
                <a:schemeClr val="dk1"/>
              </a:buClr>
              <a:buSzPts val="3000"/>
              <a:buFont typeface="Poppins SemiBold"/>
              <a:buNone/>
              <a:defRPr sz="3000" b="0" i="0" u="none" strike="noStrike" cap="none">
                <a:solidFill>
                  <a:schemeClr val="dk1"/>
                </a:solidFill>
                <a:latin typeface="Poppins SemiBold"/>
                <a:ea typeface="Poppins SemiBold"/>
                <a:cs typeface="Poppins SemiBold"/>
                <a:sym typeface="Poppins SemiBold"/>
              </a:defRPr>
            </a:lvl4pPr>
            <a:lvl5pPr marR="0" lvl="4" algn="l" rtl="0">
              <a:lnSpc>
                <a:spcPct val="100000"/>
              </a:lnSpc>
              <a:spcBef>
                <a:spcPts val="0"/>
              </a:spcBef>
              <a:spcAft>
                <a:spcPts val="0"/>
              </a:spcAft>
              <a:buClr>
                <a:schemeClr val="dk1"/>
              </a:buClr>
              <a:buSzPts val="3000"/>
              <a:buFont typeface="Poppins SemiBold"/>
              <a:buNone/>
              <a:defRPr sz="3000" b="0" i="0" u="none" strike="noStrike" cap="none">
                <a:solidFill>
                  <a:schemeClr val="dk1"/>
                </a:solidFill>
                <a:latin typeface="Poppins SemiBold"/>
                <a:ea typeface="Poppins SemiBold"/>
                <a:cs typeface="Poppins SemiBold"/>
                <a:sym typeface="Poppins SemiBold"/>
              </a:defRPr>
            </a:lvl5pPr>
            <a:lvl6pPr marR="0" lvl="5" algn="l" rtl="0">
              <a:lnSpc>
                <a:spcPct val="100000"/>
              </a:lnSpc>
              <a:spcBef>
                <a:spcPts val="0"/>
              </a:spcBef>
              <a:spcAft>
                <a:spcPts val="0"/>
              </a:spcAft>
              <a:buClr>
                <a:schemeClr val="dk1"/>
              </a:buClr>
              <a:buSzPts val="3000"/>
              <a:buFont typeface="Poppins SemiBold"/>
              <a:buNone/>
              <a:defRPr sz="3000" b="0" i="0" u="none" strike="noStrike" cap="none">
                <a:solidFill>
                  <a:schemeClr val="dk1"/>
                </a:solidFill>
                <a:latin typeface="Poppins SemiBold"/>
                <a:ea typeface="Poppins SemiBold"/>
                <a:cs typeface="Poppins SemiBold"/>
                <a:sym typeface="Poppins SemiBold"/>
              </a:defRPr>
            </a:lvl6pPr>
            <a:lvl7pPr marR="0" lvl="6" algn="l" rtl="0">
              <a:lnSpc>
                <a:spcPct val="100000"/>
              </a:lnSpc>
              <a:spcBef>
                <a:spcPts val="0"/>
              </a:spcBef>
              <a:spcAft>
                <a:spcPts val="0"/>
              </a:spcAft>
              <a:buClr>
                <a:schemeClr val="dk1"/>
              </a:buClr>
              <a:buSzPts val="3000"/>
              <a:buFont typeface="Poppins SemiBold"/>
              <a:buNone/>
              <a:defRPr sz="3000" b="0" i="0" u="none" strike="noStrike" cap="none">
                <a:solidFill>
                  <a:schemeClr val="dk1"/>
                </a:solidFill>
                <a:latin typeface="Poppins SemiBold"/>
                <a:ea typeface="Poppins SemiBold"/>
                <a:cs typeface="Poppins SemiBold"/>
                <a:sym typeface="Poppins SemiBold"/>
              </a:defRPr>
            </a:lvl7pPr>
            <a:lvl8pPr marR="0" lvl="7" algn="l" rtl="0">
              <a:lnSpc>
                <a:spcPct val="100000"/>
              </a:lnSpc>
              <a:spcBef>
                <a:spcPts val="0"/>
              </a:spcBef>
              <a:spcAft>
                <a:spcPts val="0"/>
              </a:spcAft>
              <a:buClr>
                <a:schemeClr val="dk1"/>
              </a:buClr>
              <a:buSzPts val="3000"/>
              <a:buFont typeface="Poppins SemiBold"/>
              <a:buNone/>
              <a:defRPr sz="3000" b="0" i="0" u="none" strike="noStrike" cap="none">
                <a:solidFill>
                  <a:schemeClr val="dk1"/>
                </a:solidFill>
                <a:latin typeface="Poppins SemiBold"/>
                <a:ea typeface="Poppins SemiBold"/>
                <a:cs typeface="Poppins SemiBold"/>
                <a:sym typeface="Poppins SemiBold"/>
              </a:defRPr>
            </a:lvl8pPr>
            <a:lvl9pPr marR="0" lvl="8" algn="l" rtl="0">
              <a:lnSpc>
                <a:spcPct val="100000"/>
              </a:lnSpc>
              <a:spcBef>
                <a:spcPts val="0"/>
              </a:spcBef>
              <a:spcAft>
                <a:spcPts val="0"/>
              </a:spcAft>
              <a:buClr>
                <a:schemeClr val="dk1"/>
              </a:buClr>
              <a:buSzPts val="3000"/>
              <a:buFont typeface="Poppins SemiBold"/>
              <a:buNone/>
              <a:defRPr sz="3000" b="0" i="0" u="none" strike="noStrike" cap="none">
                <a:solidFill>
                  <a:schemeClr val="dk1"/>
                </a:solidFill>
                <a:latin typeface="Poppins SemiBold"/>
                <a:ea typeface="Poppins SemiBold"/>
                <a:cs typeface="Poppins SemiBold"/>
                <a:sym typeface="Poppins SemiBold"/>
              </a:defRPr>
            </a:lvl9pPr>
          </a:lstStyle>
          <a:p>
            <a:pPr algn="r"/>
            <a:r>
              <a:rPr lang="es"/>
              <a:t>LISTADO ENTERO</a:t>
            </a:r>
          </a:p>
        </p:txBody>
      </p:sp>
      <p:pic>
        <p:nvPicPr>
          <p:cNvPr id="7" name="Marcador de posición de imagen 4" descr="file type plantuml&quot; Icon - Download for free – Iconduck">
            <a:extLst>
              <a:ext uri="{FF2B5EF4-FFF2-40B4-BE49-F238E27FC236}">
                <a16:creationId xmlns:a16="http://schemas.microsoft.com/office/drawing/2014/main" id="{3C754207-7854-E3E4-138E-7281DCB79923}"/>
              </a:ext>
            </a:extLst>
          </p:cNvPr>
          <p:cNvPicPr>
            <a:picLocks noChangeAspect="1"/>
          </p:cNvPicPr>
          <p:nvPr/>
        </p:nvPicPr>
        <p:blipFill>
          <a:blip r:embed="rId4"/>
          <a:srcRect l="-4178" t="-3304" r="-2507" b="-1762"/>
          <a:stretch/>
        </p:blipFill>
        <p:spPr>
          <a:xfrm>
            <a:off x="8237430" y="4095750"/>
            <a:ext cx="688781" cy="918944"/>
          </a:xfrm>
          <a:prstGeom prst="rect">
            <a:avLst/>
          </a:prstGeom>
          <a:noFill/>
          <a:ln>
            <a:noFill/>
          </a:ln>
        </p:spPr>
      </p:pic>
    </p:spTree>
    <p:extLst>
      <p:ext uri="{BB962C8B-B14F-4D97-AF65-F5344CB8AC3E}">
        <p14:creationId xmlns:p14="http://schemas.microsoft.com/office/powerpoint/2010/main" val="6634051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theme/theme1.xml><?xml version="1.0" encoding="utf-8"?>
<a:theme xmlns:a="http://schemas.openxmlformats.org/drawingml/2006/main" name="Simple and Professional Company Profile by Slidesgo">
  <a:themeElements>
    <a:clrScheme name="Simple Light">
      <a:dk1>
        <a:srgbClr val="191919"/>
      </a:dk1>
      <a:lt1>
        <a:srgbClr val="E9E9E9"/>
      </a:lt1>
      <a:dk2>
        <a:srgbClr val="FCFCFC"/>
      </a:dk2>
      <a:lt2>
        <a:srgbClr val="097A80"/>
      </a:lt2>
      <a:accent1>
        <a:srgbClr val="757575"/>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Presentación en pantalla (16:9)</PresentationFormat>
  <Slides>27</Slides>
  <Notes>25</Notes>
  <HiddenSlides>0</HiddenSlides>
  <ScaleCrop>false</ScaleCrop>
  <HeadingPairs>
    <vt:vector size="4" baseType="variant">
      <vt:variant>
        <vt:lpstr>Tema</vt:lpstr>
      </vt:variant>
      <vt:variant>
        <vt:i4>1</vt:i4>
      </vt:variant>
      <vt:variant>
        <vt:lpstr>Títulos de diapositiva</vt:lpstr>
      </vt:variant>
      <vt:variant>
        <vt:i4>27</vt:i4>
      </vt:variant>
    </vt:vector>
  </HeadingPairs>
  <TitlesOfParts>
    <vt:vector size="28" baseType="lpstr">
      <vt:lpstr>Simple and Professional Company Profile by Slidesgo</vt:lpstr>
      <vt:lpstr>PLANTUML DIAGRAMAS DE CLASES</vt:lpstr>
      <vt:lpstr>ÍNDICE</vt:lpstr>
      <vt:lpstr>ANTES DE EMPEZAR…</vt:lpstr>
      <vt:lpstr>Presentación de PowerPoint</vt:lpstr>
      <vt:lpstr>CLASES:</vt:lpstr>
      <vt:lpstr>IDENTIFICACIÓN</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RELACIONES:</vt:lpstr>
      <vt:lpstr>Presentación de PowerPoint</vt:lpstr>
      <vt:lpstr>Presentación de PowerPoint</vt:lpstr>
      <vt:lpstr>Presentación de PowerPoint</vt:lpstr>
      <vt:lpstr>DIAGRAMA UML</vt:lpstr>
      <vt:lpstr>Presentación de PowerPoint</vt:lpstr>
      <vt:lpstr>Presentación de PowerPoint</vt:lpstr>
      <vt:lpstr>DICCIONARIO DE CLASES</vt:lpstr>
      <vt:lpstr>DICCIONARIO DE CLASES</vt:lpstr>
      <vt:lpstr>DICCIONARIO DE CLASES</vt:lpstr>
      <vt:lpstr>TEST</vt:lpstr>
      <vt:lpstr>TEST</vt:lpstr>
      <vt:lpstr>¡GRACIAS!</vt:lpstr>
      <vt:lpstr>RECURSOS y HERRAMIENTAS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revision>475</cp:revision>
  <dcterms:modified xsi:type="dcterms:W3CDTF">2025-03-31T15:43:09Z</dcterms:modified>
</cp:coreProperties>
</file>